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78"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285F4"/>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285F4"/>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285F4"/>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285F4"/>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285F4"/>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285F4"/>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285F4"/>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285F4"/>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285F4"/>
        </a:solidFill>
        <a:effectLst/>
        <a:uFillTx/>
        <a:latin typeface="+mj-lt"/>
        <a:ea typeface="+mj-ea"/>
        <a:cs typeface="+mj-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4285F4"/>
        </a:fontRef>
        <a:srgbClr val="4285F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5E7"/>
          </a:solidFill>
        </a:fill>
      </a:tcStyle>
    </a:wholeTbl>
    <a:band2H>
      <a:tcTxStyle/>
      <a:tcStyle>
        <a:tcBdr/>
        <a:fill>
          <a:solidFill>
            <a:srgbClr val="E6EB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4285F4"/>
        </a:fontRef>
        <a:srgbClr val="4285F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1CDCC"/>
          </a:solidFill>
        </a:fill>
      </a:tcStyle>
    </a:wholeTbl>
    <a:band2H>
      <a:tcTxStyle/>
      <a:tcStyle>
        <a:tcBdr/>
        <a:fill>
          <a:solidFill>
            <a:srgbClr val="F8E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4285F4"/>
        </a:fontRef>
        <a:srgbClr val="4285F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BE5CA"/>
          </a:solidFill>
        </a:fill>
      </a:tcStyle>
    </a:wholeTbl>
    <a:band2H>
      <a:tcTxStyle/>
      <a:tcStyle>
        <a:tcBdr/>
        <a:fill>
          <a:solidFill>
            <a:srgbClr val="FDF2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4285F4"/>
        </a:fontRef>
        <a:srgbClr val="4285F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DFD"/>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4285F4"/>
        </a:fontRef>
        <a:srgbClr val="4285F4"/>
      </a:tcTxStyle>
      <a:tcStyle>
        <a:tcBdr>
          <a:left>
            <a:ln w="12700" cap="flat">
              <a:noFill/>
              <a:miter lim="400000"/>
            </a:ln>
          </a:left>
          <a:right>
            <a:ln w="12700" cap="flat">
              <a:noFill/>
              <a:miter lim="400000"/>
            </a:ln>
          </a:right>
          <a:top>
            <a:ln w="50800" cap="flat">
              <a:solidFill>
                <a:srgbClr val="4285F4"/>
              </a:solidFill>
              <a:prstDash val="solid"/>
              <a:round/>
            </a:ln>
          </a:top>
          <a:bottom>
            <a:ln w="25400" cap="flat">
              <a:solidFill>
                <a:srgbClr val="4285F4"/>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4285F4"/>
              </a:solidFill>
              <a:prstDash val="solid"/>
              <a:round/>
            </a:ln>
          </a:top>
          <a:bottom>
            <a:ln w="25400" cap="flat">
              <a:solidFill>
                <a:srgbClr val="4285F4"/>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4285F4"/>
        </a:fontRef>
        <a:srgbClr val="4285F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a:tcStyle>
        <a:tcBdr/>
        <a:fill>
          <a:solidFill>
            <a:srgbClr val="E8EDF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285F4"/>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285F4"/>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285F4"/>
          </a:solidFill>
        </a:fill>
      </a:tcStyle>
    </a:firstRow>
  </a:tblStyle>
  <a:tblStyle styleId="{2708684C-4D16-4618-839F-0558EEFCDFE6}" styleName="">
    <a:tblBg/>
    <a:wholeTbl>
      <a:tcTxStyle b="off" i="off">
        <a:fontRef idx="major">
          <a:srgbClr val="4285F4"/>
        </a:fontRef>
        <a:srgbClr val="4285F4"/>
      </a:tcTxStyle>
      <a:tcStyle>
        <a:tcBdr>
          <a:left>
            <a:ln w="12700" cap="flat">
              <a:solidFill>
                <a:srgbClr val="4285F4"/>
              </a:solidFill>
              <a:prstDash val="solid"/>
              <a:round/>
            </a:ln>
          </a:left>
          <a:right>
            <a:ln w="12700" cap="flat">
              <a:solidFill>
                <a:srgbClr val="4285F4"/>
              </a:solidFill>
              <a:prstDash val="solid"/>
              <a:round/>
            </a:ln>
          </a:right>
          <a:top>
            <a:ln w="12700" cap="flat">
              <a:solidFill>
                <a:srgbClr val="4285F4"/>
              </a:solidFill>
              <a:prstDash val="solid"/>
              <a:round/>
            </a:ln>
          </a:top>
          <a:bottom>
            <a:ln w="12700" cap="flat">
              <a:solidFill>
                <a:srgbClr val="4285F4"/>
              </a:solidFill>
              <a:prstDash val="solid"/>
              <a:round/>
            </a:ln>
          </a:bottom>
          <a:insideH>
            <a:ln w="12700" cap="flat">
              <a:solidFill>
                <a:srgbClr val="4285F4"/>
              </a:solidFill>
              <a:prstDash val="solid"/>
              <a:round/>
            </a:ln>
          </a:insideH>
          <a:insideV>
            <a:ln w="12700" cap="flat">
              <a:solidFill>
                <a:srgbClr val="4285F4"/>
              </a:solidFill>
              <a:prstDash val="solid"/>
              <a:round/>
            </a:ln>
          </a:insideV>
        </a:tcBdr>
        <a:fill>
          <a:solidFill>
            <a:srgbClr val="4285F4">
              <a:alpha val="20000"/>
            </a:srgbClr>
          </a:solidFill>
        </a:fill>
      </a:tcStyle>
    </a:wholeTbl>
    <a:band2H>
      <a:tcTxStyle/>
      <a:tcStyle>
        <a:tcBdr/>
        <a:fill>
          <a:solidFill>
            <a:srgbClr val="FFFFFF"/>
          </a:solidFill>
        </a:fill>
      </a:tcStyle>
    </a:band2H>
    <a:firstCol>
      <a:tcTxStyle b="on" i="off">
        <a:fontRef idx="major">
          <a:srgbClr val="4285F4"/>
        </a:fontRef>
        <a:srgbClr val="4285F4"/>
      </a:tcTxStyle>
      <a:tcStyle>
        <a:tcBdr>
          <a:left>
            <a:ln w="12700" cap="flat">
              <a:solidFill>
                <a:srgbClr val="4285F4"/>
              </a:solidFill>
              <a:prstDash val="solid"/>
              <a:round/>
            </a:ln>
          </a:left>
          <a:right>
            <a:ln w="12700" cap="flat">
              <a:solidFill>
                <a:srgbClr val="4285F4"/>
              </a:solidFill>
              <a:prstDash val="solid"/>
              <a:round/>
            </a:ln>
          </a:right>
          <a:top>
            <a:ln w="12700" cap="flat">
              <a:solidFill>
                <a:srgbClr val="4285F4"/>
              </a:solidFill>
              <a:prstDash val="solid"/>
              <a:round/>
            </a:ln>
          </a:top>
          <a:bottom>
            <a:ln w="12700" cap="flat">
              <a:solidFill>
                <a:srgbClr val="4285F4"/>
              </a:solidFill>
              <a:prstDash val="solid"/>
              <a:round/>
            </a:ln>
          </a:bottom>
          <a:insideH>
            <a:ln w="12700" cap="flat">
              <a:solidFill>
                <a:srgbClr val="4285F4"/>
              </a:solidFill>
              <a:prstDash val="solid"/>
              <a:round/>
            </a:ln>
          </a:insideH>
          <a:insideV>
            <a:ln w="12700" cap="flat">
              <a:solidFill>
                <a:srgbClr val="4285F4"/>
              </a:solidFill>
              <a:prstDash val="solid"/>
              <a:round/>
            </a:ln>
          </a:insideV>
        </a:tcBdr>
        <a:fill>
          <a:solidFill>
            <a:srgbClr val="4285F4">
              <a:alpha val="20000"/>
            </a:srgbClr>
          </a:solidFill>
        </a:fill>
      </a:tcStyle>
    </a:firstCol>
    <a:lastRow>
      <a:tcTxStyle b="on" i="off">
        <a:fontRef idx="major">
          <a:srgbClr val="4285F4"/>
        </a:fontRef>
        <a:srgbClr val="4285F4"/>
      </a:tcTxStyle>
      <a:tcStyle>
        <a:tcBdr>
          <a:left>
            <a:ln w="12700" cap="flat">
              <a:solidFill>
                <a:srgbClr val="4285F4"/>
              </a:solidFill>
              <a:prstDash val="solid"/>
              <a:round/>
            </a:ln>
          </a:left>
          <a:right>
            <a:ln w="12700" cap="flat">
              <a:solidFill>
                <a:srgbClr val="4285F4"/>
              </a:solidFill>
              <a:prstDash val="solid"/>
              <a:round/>
            </a:ln>
          </a:right>
          <a:top>
            <a:ln w="50800" cap="flat">
              <a:solidFill>
                <a:srgbClr val="4285F4"/>
              </a:solidFill>
              <a:prstDash val="solid"/>
              <a:round/>
            </a:ln>
          </a:top>
          <a:bottom>
            <a:ln w="12700" cap="flat">
              <a:solidFill>
                <a:srgbClr val="4285F4"/>
              </a:solidFill>
              <a:prstDash val="solid"/>
              <a:round/>
            </a:ln>
          </a:bottom>
          <a:insideH>
            <a:ln w="12700" cap="flat">
              <a:solidFill>
                <a:srgbClr val="4285F4"/>
              </a:solidFill>
              <a:prstDash val="solid"/>
              <a:round/>
            </a:ln>
          </a:insideH>
          <a:insideV>
            <a:ln w="12700" cap="flat">
              <a:solidFill>
                <a:srgbClr val="4285F4"/>
              </a:solidFill>
              <a:prstDash val="solid"/>
              <a:round/>
            </a:ln>
          </a:insideV>
        </a:tcBdr>
        <a:fill>
          <a:noFill/>
        </a:fill>
      </a:tcStyle>
    </a:lastRow>
    <a:firstRow>
      <a:tcTxStyle b="on" i="off">
        <a:fontRef idx="major">
          <a:srgbClr val="4285F4"/>
        </a:fontRef>
        <a:srgbClr val="4285F4"/>
      </a:tcTxStyle>
      <a:tcStyle>
        <a:tcBdr>
          <a:left>
            <a:ln w="12700" cap="flat">
              <a:solidFill>
                <a:srgbClr val="4285F4"/>
              </a:solidFill>
              <a:prstDash val="solid"/>
              <a:round/>
            </a:ln>
          </a:left>
          <a:right>
            <a:ln w="12700" cap="flat">
              <a:solidFill>
                <a:srgbClr val="4285F4"/>
              </a:solidFill>
              <a:prstDash val="solid"/>
              <a:round/>
            </a:ln>
          </a:right>
          <a:top>
            <a:ln w="12700" cap="flat">
              <a:solidFill>
                <a:srgbClr val="4285F4"/>
              </a:solidFill>
              <a:prstDash val="solid"/>
              <a:round/>
            </a:ln>
          </a:top>
          <a:bottom>
            <a:ln w="25400" cap="flat">
              <a:solidFill>
                <a:srgbClr val="4285F4"/>
              </a:solidFill>
              <a:prstDash val="solid"/>
              <a:round/>
            </a:ln>
          </a:bottom>
          <a:insideH>
            <a:ln w="12700" cap="flat">
              <a:solidFill>
                <a:srgbClr val="4285F4"/>
              </a:solidFill>
              <a:prstDash val="solid"/>
              <a:round/>
            </a:ln>
          </a:insideH>
          <a:insideV>
            <a:ln w="12700" cap="flat">
              <a:solidFill>
                <a:srgbClr val="4285F4"/>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8" name="Shape 138"/>
          <p:cNvSpPr>
            <a:spLocks noGrp="1" noRot="1" noChangeAspect="1"/>
          </p:cNvSpPr>
          <p:nvPr>
            <p:ph type="sldImg"/>
          </p:nvPr>
        </p:nvSpPr>
        <p:spPr>
          <a:xfrm>
            <a:off x="1143000" y="685800"/>
            <a:ext cx="4572000" cy="3429000"/>
          </a:xfrm>
          <a:prstGeom prst="rect">
            <a:avLst/>
          </a:prstGeom>
        </p:spPr>
        <p:txBody>
          <a:bodyPr/>
          <a:lstStyle/>
          <a:p>
            <a:endParaRPr/>
          </a:p>
        </p:txBody>
      </p:sp>
      <p:sp>
        <p:nvSpPr>
          <p:cNvPr id="139" name="Shape 1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a:latin typeface="+mj-lt"/>
        <a:ea typeface="+mj-ea"/>
        <a:cs typeface="+mj-cs"/>
        <a:sym typeface="Arial"/>
      </a:defRPr>
    </a:lvl1pPr>
    <a:lvl2pPr indent="228600" latinLnBrk="0">
      <a:defRPr>
        <a:latin typeface="+mj-lt"/>
        <a:ea typeface="+mj-ea"/>
        <a:cs typeface="+mj-cs"/>
        <a:sym typeface="Arial"/>
      </a:defRPr>
    </a:lvl2pPr>
    <a:lvl3pPr indent="457200" latinLnBrk="0">
      <a:defRPr>
        <a:latin typeface="+mj-lt"/>
        <a:ea typeface="+mj-ea"/>
        <a:cs typeface="+mj-cs"/>
        <a:sym typeface="Arial"/>
      </a:defRPr>
    </a:lvl3pPr>
    <a:lvl4pPr indent="685800" latinLnBrk="0">
      <a:defRPr>
        <a:latin typeface="+mj-lt"/>
        <a:ea typeface="+mj-ea"/>
        <a:cs typeface="+mj-cs"/>
        <a:sym typeface="Arial"/>
      </a:defRPr>
    </a:lvl4pPr>
    <a:lvl5pPr indent="914400" latinLnBrk="0">
      <a:defRPr>
        <a:latin typeface="+mj-lt"/>
        <a:ea typeface="+mj-ea"/>
        <a:cs typeface="+mj-cs"/>
        <a:sym typeface="Arial"/>
      </a:defRPr>
    </a:lvl5pPr>
    <a:lvl6pPr indent="1143000" latinLnBrk="0">
      <a:defRPr>
        <a:latin typeface="+mj-lt"/>
        <a:ea typeface="+mj-ea"/>
        <a:cs typeface="+mj-cs"/>
        <a:sym typeface="Arial"/>
      </a:defRPr>
    </a:lvl6pPr>
    <a:lvl7pPr indent="1371600" latinLnBrk="0">
      <a:defRPr>
        <a:latin typeface="+mj-lt"/>
        <a:ea typeface="+mj-ea"/>
        <a:cs typeface="+mj-cs"/>
        <a:sym typeface="Arial"/>
      </a:defRPr>
    </a:lvl7pPr>
    <a:lvl8pPr indent="1600200" latinLnBrk="0">
      <a:defRPr>
        <a:latin typeface="+mj-lt"/>
        <a:ea typeface="+mj-ea"/>
        <a:cs typeface="+mj-cs"/>
        <a:sym typeface="Arial"/>
      </a:defRPr>
    </a:lvl8pPr>
    <a:lvl9pPr indent="1828800" latinLnBrk="0">
      <a:defRPr>
        <a:latin typeface="+mj-lt"/>
        <a:ea typeface="+mj-ea"/>
        <a:cs typeface="+mj-cs"/>
        <a:sym typeface="Arial"/>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spTree>
      <p:nvGrpSpPr>
        <p:cNvPr id="1" name=""/>
        <p:cNvGrpSpPr/>
        <p:nvPr/>
      </p:nvGrpSpPr>
      <p:grpSpPr>
        <a:xfrm>
          <a:off x="0" y="0"/>
          <a:ext cx="0" cy="0"/>
          <a:chOff x="0" y="0"/>
          <a:chExt cx="0" cy="0"/>
        </a:xfrm>
      </p:grpSpPr>
      <p:sp>
        <p:nvSpPr>
          <p:cNvPr id="14" name="Google Shape;10;p2"/>
          <p:cNvSpPr/>
          <p:nvPr/>
        </p:nvSpPr>
        <p:spPr>
          <a:xfrm flipH="1">
            <a:off x="10995200" y="5661233"/>
            <a:ext cx="1196801" cy="11968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a:miter lim="400000"/>
          </a:ln>
        </p:spPr>
        <p:txBody>
          <a:bodyPr lIns="45719" rIns="45719" anchor="ctr"/>
          <a:lstStyle/>
          <a:p>
            <a:pPr>
              <a:defRPr sz="2400">
                <a:solidFill>
                  <a:srgbClr val="000000"/>
                </a:solidFill>
              </a:defRPr>
            </a:pPr>
            <a:endParaRPr/>
          </a:p>
        </p:txBody>
      </p:sp>
      <p:sp>
        <p:nvSpPr>
          <p:cNvPr id="15" name="Google Shape;11;p2"/>
          <p:cNvSpPr/>
          <p:nvPr/>
        </p:nvSpPr>
        <p:spPr>
          <a:xfrm flipH="1">
            <a:off x="10995200" y="5661166"/>
            <a:ext cx="1196801" cy="11968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000" y="0"/>
                </a:lnTo>
                <a:cubicBezTo>
                  <a:pt x="19988" y="0"/>
                  <a:pt x="21600" y="1612"/>
                  <a:pt x="21600" y="3600"/>
                </a:cubicBezTo>
                <a:lnTo>
                  <a:pt x="21600" y="21600"/>
                </a:lnTo>
                <a:lnTo>
                  <a:pt x="0" y="21600"/>
                </a:lnTo>
                <a:close/>
              </a:path>
            </a:pathLst>
          </a:custGeom>
          <a:solidFill>
            <a:srgbClr val="FFFFFF">
              <a:alpha val="68080"/>
            </a:srgbClr>
          </a:solidFill>
          <a:ln w="12700">
            <a:miter lim="400000"/>
          </a:ln>
        </p:spPr>
        <p:txBody>
          <a:bodyPr lIns="45719" rIns="45719" anchor="ctr"/>
          <a:lstStyle/>
          <a:p>
            <a:pPr>
              <a:defRPr sz="2400">
                <a:solidFill>
                  <a:srgbClr val="000000"/>
                </a:solidFill>
              </a:defRPr>
            </a:pPr>
            <a:endParaRPr/>
          </a:p>
        </p:txBody>
      </p:sp>
      <p:sp>
        <p:nvSpPr>
          <p:cNvPr id="16" name="Lysbildenummer"/>
          <p:cNvSpPr txBox="1">
            <a:spLocks noGrp="1"/>
          </p:cNvSpPr>
          <p:nvPr>
            <p:ph type="sldNum" sz="quarter" idx="2"/>
          </p:nvPr>
        </p:nvSpPr>
        <p:spPr>
          <a:prstGeom prst="rect">
            <a:avLst/>
          </a:prstGeom>
        </p:spPr>
        <p:txBody>
          <a:bodyPr/>
          <a:lstStyle>
            <a:lvl1pPr>
              <a:defRPr>
                <a:solidFill>
                  <a:srgbClr val="808080"/>
                </a:solidFill>
              </a:defRPr>
            </a:lvl1pPr>
          </a:lstStyle>
          <a:p>
            <a:fld id="{86CB4B4D-7CA3-9044-876B-883B54F8677D}" type="slidenum">
              <a:t>‹#›</a:t>
            </a:fld>
            <a:endParaRPr/>
          </a:p>
        </p:txBody>
      </p:sp>
      <p:pic>
        <p:nvPicPr>
          <p:cNvPr id="17" name="Picture 18" descr="Picture 18"/>
          <p:cNvPicPr>
            <a:picLocks noChangeAspect="1"/>
          </p:cNvPicPr>
          <p:nvPr/>
        </p:nvPicPr>
        <p:blipFill>
          <a:blip r:embed="rId2"/>
          <a:srcRect l="53526" r="17"/>
          <a:stretch>
            <a:fillRect/>
          </a:stretch>
        </p:blipFill>
        <p:spPr>
          <a:xfrm>
            <a:off x="-29868" y="0"/>
            <a:ext cx="5976001" cy="6858000"/>
          </a:xfrm>
          <a:prstGeom prst="rect">
            <a:avLst/>
          </a:prstGeom>
          <a:ln w="12700">
            <a:miter lim="400000"/>
          </a:ln>
        </p:spPr>
      </p:pic>
      <p:pic>
        <p:nvPicPr>
          <p:cNvPr id="18" name="Picture 19" descr="Picture 19"/>
          <p:cNvPicPr>
            <a:picLocks noChangeAspect="1"/>
          </p:cNvPicPr>
          <p:nvPr/>
        </p:nvPicPr>
        <p:blipFill>
          <a:blip r:embed="rId3"/>
          <a:stretch>
            <a:fillRect/>
          </a:stretch>
        </p:blipFill>
        <p:spPr>
          <a:xfrm>
            <a:off x="6290069" y="6244013"/>
            <a:ext cx="2728687" cy="560261"/>
          </a:xfrm>
          <a:prstGeom prst="rect">
            <a:avLst/>
          </a:prstGeom>
          <a:ln w="12700">
            <a:miter lim="400000"/>
          </a:ln>
        </p:spPr>
      </p:pic>
      <p:pic>
        <p:nvPicPr>
          <p:cNvPr id="19" name="Picture 20" descr="Picture 20"/>
          <p:cNvPicPr>
            <a:picLocks noChangeAspect="1"/>
          </p:cNvPicPr>
          <p:nvPr/>
        </p:nvPicPr>
        <p:blipFill>
          <a:blip r:embed="rId4"/>
          <a:stretch>
            <a:fillRect/>
          </a:stretch>
        </p:blipFill>
        <p:spPr>
          <a:xfrm>
            <a:off x="8255658" y="5980117"/>
            <a:ext cx="1894864" cy="1086228"/>
          </a:xfrm>
          <a:prstGeom prst="rect">
            <a:avLst/>
          </a:prstGeom>
          <a:ln w="12700">
            <a:miter lim="400000"/>
          </a:ln>
        </p:spPr>
      </p:pic>
      <p:sp>
        <p:nvSpPr>
          <p:cNvPr id="20" name="Titteltekst"/>
          <p:cNvSpPr txBox="1">
            <a:spLocks noGrp="1"/>
          </p:cNvSpPr>
          <p:nvPr>
            <p:ph type="title"/>
          </p:nvPr>
        </p:nvSpPr>
        <p:spPr>
          <a:xfrm>
            <a:off x="6313715" y="348343"/>
            <a:ext cx="5341257" cy="2478601"/>
          </a:xfrm>
          <a:prstGeom prst="rect">
            <a:avLst/>
          </a:prstGeom>
        </p:spPr>
        <p:txBody>
          <a:bodyPr anchor="ctr">
            <a:normAutofit/>
          </a:bodyPr>
          <a:lstStyle>
            <a:lvl1pPr algn="ctr">
              <a:defRPr sz="5600">
                <a:solidFill>
                  <a:srgbClr val="091F5C"/>
                </a:solidFill>
                <a:latin typeface="+mj-lt"/>
                <a:ea typeface="+mj-ea"/>
                <a:cs typeface="+mj-cs"/>
                <a:sym typeface="Arial"/>
              </a:defRPr>
            </a:lvl1pPr>
          </a:lstStyle>
          <a:p>
            <a:r>
              <a:t>Titteltekst</a:t>
            </a:r>
          </a:p>
        </p:txBody>
      </p:sp>
      <p:sp>
        <p:nvSpPr>
          <p:cNvPr id="21" name="Brødtekst nivå én…"/>
          <p:cNvSpPr txBox="1">
            <a:spLocks noGrp="1"/>
          </p:cNvSpPr>
          <p:nvPr>
            <p:ph type="body" sz="quarter" idx="1"/>
          </p:nvPr>
        </p:nvSpPr>
        <p:spPr>
          <a:xfrm>
            <a:off x="6287542" y="3420655"/>
            <a:ext cx="5393601" cy="1646801"/>
          </a:xfrm>
          <a:prstGeom prst="rect">
            <a:avLst/>
          </a:prstGeom>
        </p:spPr>
        <p:txBody>
          <a:bodyPr>
            <a:normAutofit/>
          </a:bodyPr>
          <a:lstStyle>
            <a:lvl1pPr marL="342900" indent="-228600" algn="ctr">
              <a:lnSpc>
                <a:spcPct val="100000"/>
              </a:lnSpc>
              <a:buClrTx/>
              <a:buSzTx/>
              <a:buFontTx/>
              <a:buNone/>
              <a:defRPr sz="2800">
                <a:solidFill>
                  <a:srgbClr val="808080"/>
                </a:solidFill>
                <a:latin typeface="+mj-lt"/>
                <a:ea typeface="+mj-ea"/>
                <a:cs typeface="+mj-cs"/>
                <a:sym typeface="Arial"/>
              </a:defRPr>
            </a:lvl1pPr>
            <a:lvl2pPr marL="342900" indent="254000" algn="ctr">
              <a:lnSpc>
                <a:spcPct val="100000"/>
              </a:lnSpc>
              <a:buClrTx/>
              <a:buSzTx/>
              <a:buFontTx/>
              <a:buNone/>
              <a:defRPr sz="2800">
                <a:solidFill>
                  <a:srgbClr val="808080"/>
                </a:solidFill>
                <a:latin typeface="+mj-lt"/>
                <a:ea typeface="+mj-ea"/>
                <a:cs typeface="+mj-cs"/>
                <a:sym typeface="Arial"/>
              </a:defRPr>
            </a:lvl2pPr>
            <a:lvl3pPr marL="342900" indent="711200" algn="ctr">
              <a:lnSpc>
                <a:spcPct val="100000"/>
              </a:lnSpc>
              <a:buClrTx/>
              <a:buSzTx/>
              <a:buFontTx/>
              <a:buNone/>
              <a:defRPr sz="2800">
                <a:solidFill>
                  <a:srgbClr val="808080"/>
                </a:solidFill>
                <a:latin typeface="+mj-lt"/>
                <a:ea typeface="+mj-ea"/>
                <a:cs typeface="+mj-cs"/>
                <a:sym typeface="Arial"/>
              </a:defRPr>
            </a:lvl3pPr>
            <a:lvl4pPr marL="342900" indent="1168400" algn="ctr">
              <a:lnSpc>
                <a:spcPct val="100000"/>
              </a:lnSpc>
              <a:buClrTx/>
              <a:buSzTx/>
              <a:buFontTx/>
              <a:buNone/>
              <a:defRPr sz="2800">
                <a:solidFill>
                  <a:srgbClr val="808080"/>
                </a:solidFill>
                <a:latin typeface="+mj-lt"/>
                <a:ea typeface="+mj-ea"/>
                <a:cs typeface="+mj-cs"/>
                <a:sym typeface="Arial"/>
              </a:defRPr>
            </a:lvl4pPr>
            <a:lvl5pPr marL="342900" indent="1625600" algn="ctr">
              <a:lnSpc>
                <a:spcPct val="100000"/>
              </a:lnSpc>
              <a:buClrTx/>
              <a:buSzTx/>
              <a:buFontTx/>
              <a:buNone/>
              <a:defRPr sz="2800">
                <a:solidFill>
                  <a:srgbClr val="808080"/>
                </a:solidFill>
                <a:latin typeface="+mj-lt"/>
                <a:ea typeface="+mj-ea"/>
                <a:cs typeface="+mj-cs"/>
                <a:sym typeface="Arial"/>
              </a:defRPr>
            </a:lvl5pPr>
          </a:lstStyle>
          <a:p>
            <a:r>
              <a:t>Brødtekst nivå én</a:t>
            </a:r>
          </a:p>
          <a:p>
            <a:pPr lvl="1"/>
            <a:r>
              <a:t>Brødtekst nivå to</a:t>
            </a:r>
          </a:p>
          <a:p>
            <a:pPr lvl="2"/>
            <a:r>
              <a:t>Brødtekst nivå tre</a:t>
            </a:r>
          </a:p>
          <a:p>
            <a:pPr lvl="3"/>
            <a:r>
              <a:t>Brødtekst nivå fire</a:t>
            </a:r>
          </a:p>
          <a:p>
            <a:pPr lvl="4"/>
            <a:r>
              <a:t>Brødtekst nivå fem</a:t>
            </a:r>
          </a:p>
        </p:txBody>
      </p:sp>
      <p:pic>
        <p:nvPicPr>
          <p:cNvPr id="22" name="Picture 2" descr="Picture 2"/>
          <p:cNvPicPr>
            <a:picLocks noChangeAspect="1"/>
          </p:cNvPicPr>
          <p:nvPr/>
        </p:nvPicPr>
        <p:blipFill>
          <a:blip r:embed="rId5"/>
          <a:stretch>
            <a:fillRect/>
          </a:stretch>
        </p:blipFill>
        <p:spPr>
          <a:xfrm>
            <a:off x="10048582" y="6229527"/>
            <a:ext cx="1268514" cy="560261"/>
          </a:xfrm>
          <a:prstGeom prst="rect">
            <a:avLst/>
          </a:prstGeom>
          <a:ln w="12700">
            <a:miter lim="400000"/>
          </a:ln>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123" name="xx%"/>
          <p:cNvSpPr txBox="1">
            <a:spLocks noGrp="1"/>
          </p:cNvSpPr>
          <p:nvPr>
            <p:ph type="title" hasCustomPrompt="1"/>
          </p:nvPr>
        </p:nvSpPr>
        <p:spPr>
          <a:xfrm>
            <a:off x="634000" y="1678033"/>
            <a:ext cx="10962800" cy="2618001"/>
          </a:xfrm>
          <a:prstGeom prst="rect">
            <a:avLst/>
          </a:prstGeom>
        </p:spPr>
        <p:txBody>
          <a:bodyPr>
            <a:normAutofit/>
          </a:bodyPr>
          <a:lstStyle>
            <a:lvl1pPr algn="ctr">
              <a:defRPr sz="16000">
                <a:solidFill>
                  <a:srgbClr val="091F5C"/>
                </a:solidFill>
                <a:latin typeface="+mj-lt"/>
                <a:ea typeface="+mj-ea"/>
                <a:cs typeface="+mj-cs"/>
                <a:sym typeface="Arial"/>
              </a:defRPr>
            </a:lvl1pPr>
          </a:lstStyle>
          <a:p>
            <a:r>
              <a:t>xx%</a:t>
            </a:r>
          </a:p>
        </p:txBody>
      </p:sp>
      <p:sp>
        <p:nvSpPr>
          <p:cNvPr id="124" name="Brødtekst nivå én…"/>
          <p:cNvSpPr txBox="1">
            <a:spLocks noGrp="1"/>
          </p:cNvSpPr>
          <p:nvPr>
            <p:ph type="body" sz="half" idx="1"/>
          </p:nvPr>
        </p:nvSpPr>
        <p:spPr>
          <a:xfrm>
            <a:off x="634000" y="4406167"/>
            <a:ext cx="10962800" cy="1734401"/>
          </a:xfrm>
          <a:prstGeom prst="rect">
            <a:avLst/>
          </a:prstGeom>
        </p:spPr>
        <p:txBody>
          <a:bodyPr>
            <a:normAutofit/>
          </a:bodyPr>
          <a:lstStyle>
            <a:lvl1pPr marL="609554" indent="-457167" algn="ctr">
              <a:buClr>
                <a:srgbClr val="091F5C"/>
              </a:buClr>
              <a:defRPr>
                <a:solidFill>
                  <a:srgbClr val="091F5C"/>
                </a:solidFill>
                <a:latin typeface="+mj-lt"/>
                <a:ea typeface="+mj-ea"/>
                <a:cs typeface="+mj-cs"/>
                <a:sym typeface="Arial"/>
              </a:defRPr>
            </a:lvl1pPr>
            <a:lvl2pPr marL="1219109" indent="-423301" algn="ctr">
              <a:buClr>
                <a:srgbClr val="091F5C"/>
              </a:buClr>
              <a:defRPr>
                <a:solidFill>
                  <a:srgbClr val="091F5C"/>
                </a:solidFill>
                <a:latin typeface="+mj-lt"/>
                <a:ea typeface="+mj-ea"/>
                <a:cs typeface="+mj-cs"/>
                <a:sym typeface="Arial"/>
              </a:defRPr>
            </a:lvl2pPr>
            <a:lvl3pPr marL="1828663" indent="-423301" algn="ctr">
              <a:buClr>
                <a:srgbClr val="091F5C"/>
              </a:buClr>
              <a:defRPr>
                <a:solidFill>
                  <a:srgbClr val="091F5C"/>
                </a:solidFill>
                <a:latin typeface="+mj-lt"/>
                <a:ea typeface="+mj-ea"/>
                <a:cs typeface="+mj-cs"/>
                <a:sym typeface="Arial"/>
              </a:defRPr>
            </a:lvl3pPr>
            <a:lvl4pPr marL="2438218" indent="-423301" algn="ctr">
              <a:buClr>
                <a:srgbClr val="091F5C"/>
              </a:buClr>
              <a:defRPr>
                <a:solidFill>
                  <a:srgbClr val="091F5C"/>
                </a:solidFill>
                <a:latin typeface="+mj-lt"/>
                <a:ea typeface="+mj-ea"/>
                <a:cs typeface="+mj-cs"/>
                <a:sym typeface="Arial"/>
              </a:defRPr>
            </a:lvl4pPr>
            <a:lvl5pPr marL="3047771" indent="-423301" algn="ctr">
              <a:buClr>
                <a:srgbClr val="091F5C"/>
              </a:buClr>
              <a:defRPr>
                <a:solidFill>
                  <a:srgbClr val="091F5C"/>
                </a:solidFill>
                <a:latin typeface="+mj-lt"/>
                <a:ea typeface="+mj-ea"/>
                <a:cs typeface="+mj-cs"/>
                <a:sym typeface="Arial"/>
              </a:defRPr>
            </a:lvl5pPr>
          </a:lstStyle>
          <a:p>
            <a:r>
              <a:t>Brødtekst nivå én</a:t>
            </a:r>
          </a:p>
          <a:p>
            <a:pPr lvl="1"/>
            <a:r>
              <a:t>Brødtekst nivå to</a:t>
            </a:r>
          </a:p>
          <a:p>
            <a:pPr lvl="2"/>
            <a:r>
              <a:t>Brødtekst nivå tre</a:t>
            </a:r>
          </a:p>
          <a:p>
            <a:pPr lvl="3"/>
            <a:r>
              <a:t>Brødtekst nivå fire</a:t>
            </a:r>
          </a:p>
          <a:p>
            <a:pPr lvl="4"/>
            <a:r>
              <a:t>Brødtekst nivå fem</a:t>
            </a:r>
          </a:p>
        </p:txBody>
      </p:sp>
      <p:sp>
        <p:nvSpPr>
          <p:cNvPr id="125" name="Lysbildenummer"/>
          <p:cNvSpPr txBox="1">
            <a:spLocks noGrp="1"/>
          </p:cNvSpPr>
          <p:nvPr>
            <p:ph type="sldNum" sz="quarter" idx="2"/>
          </p:nvPr>
        </p:nvSpPr>
        <p:spPr>
          <a:xfrm>
            <a:off x="11808950" y="6402777"/>
            <a:ext cx="287372" cy="3860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2" name="Lysbilde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9" name="Titteltekst"/>
          <p:cNvSpPr txBox="1">
            <a:spLocks noGrp="1"/>
          </p:cNvSpPr>
          <p:nvPr>
            <p:ph type="title"/>
          </p:nvPr>
        </p:nvSpPr>
        <p:spPr>
          <a:xfrm>
            <a:off x="7779656" y="2753799"/>
            <a:ext cx="3797744" cy="1350401"/>
          </a:xfrm>
          <a:prstGeom prst="rect">
            <a:avLst/>
          </a:prstGeom>
        </p:spPr>
        <p:txBody>
          <a:bodyPr anchor="ctr">
            <a:normAutofit/>
          </a:bodyPr>
          <a:lstStyle>
            <a:lvl1pPr>
              <a:defRPr sz="5600">
                <a:solidFill>
                  <a:srgbClr val="091F5C"/>
                </a:solidFill>
                <a:latin typeface="+mj-lt"/>
                <a:ea typeface="+mj-ea"/>
                <a:cs typeface="+mj-cs"/>
                <a:sym typeface="Arial"/>
              </a:defRPr>
            </a:lvl1pPr>
          </a:lstStyle>
          <a:p>
            <a:r>
              <a:t>Titteltekst</a:t>
            </a:r>
          </a:p>
        </p:txBody>
      </p:sp>
      <p:sp>
        <p:nvSpPr>
          <p:cNvPr id="30" name="Lysbilde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_AND_BODY">
    <p:spTree>
      <p:nvGrpSpPr>
        <p:cNvPr id="1" name=""/>
        <p:cNvGrpSpPr/>
        <p:nvPr/>
      </p:nvGrpSpPr>
      <p:grpSpPr>
        <a:xfrm>
          <a:off x="0" y="0"/>
          <a:ext cx="0" cy="0"/>
          <a:chOff x="0" y="0"/>
          <a:chExt cx="0" cy="0"/>
        </a:xfrm>
      </p:grpSpPr>
      <p:sp>
        <p:nvSpPr>
          <p:cNvPr id="37" name="Google Shape;19;p4"/>
          <p:cNvSpPr/>
          <p:nvPr/>
        </p:nvSpPr>
        <p:spPr>
          <a:xfrm rot="10800000" flipH="1">
            <a:off x="0" y="2247999"/>
            <a:ext cx="12192000" cy="4610001"/>
          </a:xfrm>
          <a:prstGeom prst="rect">
            <a:avLst/>
          </a:prstGeom>
          <a:solidFill>
            <a:srgbClr val="FFFFFF"/>
          </a:solidFill>
          <a:ln w="12700">
            <a:miter lim="400000"/>
          </a:ln>
        </p:spPr>
        <p:txBody>
          <a:bodyPr lIns="45719" rIns="45719" anchor="ctr"/>
          <a:lstStyle/>
          <a:p>
            <a:pPr>
              <a:defRPr sz="2400">
                <a:solidFill>
                  <a:srgbClr val="000000"/>
                </a:solidFill>
              </a:defRPr>
            </a:pPr>
            <a:endParaRPr/>
          </a:p>
        </p:txBody>
      </p:sp>
      <p:sp>
        <p:nvSpPr>
          <p:cNvPr id="38" name="Titteltekst"/>
          <p:cNvSpPr txBox="1">
            <a:spLocks noGrp="1"/>
          </p:cNvSpPr>
          <p:nvPr>
            <p:ph type="title"/>
          </p:nvPr>
        </p:nvSpPr>
        <p:spPr>
          <a:xfrm>
            <a:off x="0" y="67575"/>
            <a:ext cx="12192000" cy="1023602"/>
          </a:xfrm>
          <a:prstGeom prst="rect">
            <a:avLst/>
          </a:prstGeom>
        </p:spPr>
        <p:txBody>
          <a:bodyPr anchor="ctr">
            <a:normAutofit/>
          </a:bodyPr>
          <a:lstStyle>
            <a:lvl1pPr>
              <a:defRPr>
                <a:solidFill>
                  <a:srgbClr val="091F5C"/>
                </a:solidFill>
                <a:latin typeface="+mj-lt"/>
                <a:ea typeface="+mj-ea"/>
                <a:cs typeface="+mj-cs"/>
                <a:sym typeface="Arial"/>
              </a:defRPr>
            </a:lvl1pPr>
          </a:lstStyle>
          <a:p>
            <a:r>
              <a:t>Titteltekst</a:t>
            </a:r>
          </a:p>
        </p:txBody>
      </p:sp>
      <p:sp>
        <p:nvSpPr>
          <p:cNvPr id="39" name="Brødtekst nivå én…"/>
          <p:cNvSpPr txBox="1">
            <a:spLocks noGrp="1"/>
          </p:cNvSpPr>
          <p:nvPr>
            <p:ph type="body" idx="1"/>
          </p:nvPr>
        </p:nvSpPr>
        <p:spPr>
          <a:xfrm>
            <a:off x="290286" y="1355073"/>
            <a:ext cx="11611428" cy="4817294"/>
          </a:xfrm>
          <a:prstGeom prst="rect">
            <a:avLst/>
          </a:prstGeom>
        </p:spPr>
        <p:txBody>
          <a:bodyPr>
            <a:normAutofit/>
          </a:bodyPr>
          <a:lstStyle>
            <a:lvl1pPr marL="609554" indent="-457166">
              <a:spcBef>
                <a:spcPts val="600"/>
              </a:spcBef>
              <a:buClr>
                <a:srgbClr val="091F5C"/>
              </a:buClr>
              <a:buSzPts val="2000"/>
              <a:defRPr sz="2000">
                <a:solidFill>
                  <a:srgbClr val="091F5C"/>
                </a:solidFill>
                <a:latin typeface="+mj-lt"/>
                <a:ea typeface="+mj-ea"/>
                <a:cs typeface="+mj-cs"/>
                <a:sym typeface="Arial"/>
              </a:defRPr>
            </a:lvl1pPr>
            <a:lvl2pPr marL="1266143" indent="-470334">
              <a:spcBef>
                <a:spcPts val="600"/>
              </a:spcBef>
              <a:buClr>
                <a:srgbClr val="091F5C"/>
              </a:buClr>
              <a:buSzPts val="2000"/>
              <a:defRPr sz="2000">
                <a:solidFill>
                  <a:srgbClr val="091F5C"/>
                </a:solidFill>
                <a:latin typeface="+mj-lt"/>
                <a:ea typeface="+mj-ea"/>
                <a:cs typeface="+mj-cs"/>
                <a:sym typeface="Arial"/>
              </a:defRPr>
            </a:lvl2pPr>
            <a:lvl3pPr marL="1875697" indent="-470334">
              <a:spcBef>
                <a:spcPts val="600"/>
              </a:spcBef>
              <a:buClr>
                <a:srgbClr val="091F5C"/>
              </a:buClr>
              <a:buSzPts val="2000"/>
              <a:defRPr sz="2000">
                <a:solidFill>
                  <a:srgbClr val="091F5C"/>
                </a:solidFill>
                <a:latin typeface="+mj-lt"/>
                <a:ea typeface="+mj-ea"/>
                <a:cs typeface="+mj-cs"/>
                <a:sym typeface="Arial"/>
              </a:defRPr>
            </a:lvl3pPr>
            <a:lvl4pPr marL="2485251" indent="-470334">
              <a:spcBef>
                <a:spcPts val="600"/>
              </a:spcBef>
              <a:buClr>
                <a:srgbClr val="091F5C"/>
              </a:buClr>
              <a:buSzPts val="2000"/>
              <a:defRPr sz="2000">
                <a:solidFill>
                  <a:srgbClr val="091F5C"/>
                </a:solidFill>
                <a:latin typeface="+mj-lt"/>
                <a:ea typeface="+mj-ea"/>
                <a:cs typeface="+mj-cs"/>
                <a:sym typeface="Arial"/>
              </a:defRPr>
            </a:lvl4pPr>
            <a:lvl5pPr marL="3094805" indent="-470334">
              <a:spcBef>
                <a:spcPts val="600"/>
              </a:spcBef>
              <a:buClr>
                <a:srgbClr val="091F5C"/>
              </a:buClr>
              <a:buSzPts val="2000"/>
              <a:defRPr sz="2000">
                <a:solidFill>
                  <a:srgbClr val="091F5C"/>
                </a:solidFill>
                <a:latin typeface="+mj-lt"/>
                <a:ea typeface="+mj-ea"/>
                <a:cs typeface="+mj-cs"/>
                <a:sym typeface="Arial"/>
              </a:defRPr>
            </a:lvl5pPr>
          </a:lstStyle>
          <a:p>
            <a:r>
              <a:t>Brødtekst nivå én</a:t>
            </a:r>
          </a:p>
          <a:p>
            <a:pPr lvl="1"/>
            <a:r>
              <a:t>Brødtekst nivå to</a:t>
            </a:r>
          </a:p>
          <a:p>
            <a:pPr lvl="2"/>
            <a:r>
              <a:t>Brødtekst nivå tre</a:t>
            </a:r>
          </a:p>
          <a:p>
            <a:pPr lvl="3"/>
            <a:r>
              <a:t>Brødtekst nivå fire</a:t>
            </a:r>
          </a:p>
          <a:p>
            <a:pPr lvl="4"/>
            <a:r>
              <a:t>Brødtekst nivå fem</a:t>
            </a:r>
          </a:p>
        </p:txBody>
      </p:sp>
      <p:sp>
        <p:nvSpPr>
          <p:cNvPr id="40" name="Lysbildenumm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41" name="Picture 8" descr="Picture 8"/>
          <p:cNvPicPr>
            <a:picLocks noChangeAspect="1"/>
          </p:cNvPicPr>
          <p:nvPr/>
        </p:nvPicPr>
        <p:blipFill>
          <a:blip r:embed="rId2"/>
          <a:stretch>
            <a:fillRect/>
          </a:stretch>
        </p:blipFill>
        <p:spPr>
          <a:xfrm>
            <a:off x="6290069" y="6244013"/>
            <a:ext cx="2728687" cy="560261"/>
          </a:xfrm>
          <a:prstGeom prst="rect">
            <a:avLst/>
          </a:prstGeom>
          <a:ln w="12700">
            <a:miter lim="400000"/>
          </a:ln>
        </p:spPr>
      </p:pic>
      <p:pic>
        <p:nvPicPr>
          <p:cNvPr id="42" name="Picture 9" descr="Picture 9"/>
          <p:cNvPicPr>
            <a:picLocks noChangeAspect="1"/>
          </p:cNvPicPr>
          <p:nvPr/>
        </p:nvPicPr>
        <p:blipFill>
          <a:blip r:embed="rId3"/>
          <a:stretch>
            <a:fillRect/>
          </a:stretch>
        </p:blipFill>
        <p:spPr>
          <a:xfrm>
            <a:off x="8255658" y="5980117"/>
            <a:ext cx="1894864" cy="1086228"/>
          </a:xfrm>
          <a:prstGeom prst="rect">
            <a:avLst/>
          </a:prstGeom>
          <a:ln w="12700">
            <a:miter lim="400000"/>
          </a:ln>
        </p:spPr>
      </p:pic>
      <p:pic>
        <p:nvPicPr>
          <p:cNvPr id="43" name="Picture 12" descr="Picture 12"/>
          <p:cNvPicPr>
            <a:picLocks noChangeAspect="1"/>
          </p:cNvPicPr>
          <p:nvPr/>
        </p:nvPicPr>
        <p:blipFill>
          <a:blip r:embed="rId4"/>
          <a:stretch>
            <a:fillRect/>
          </a:stretch>
        </p:blipFill>
        <p:spPr>
          <a:xfrm>
            <a:off x="10048582" y="6229527"/>
            <a:ext cx="1268514" cy="560261"/>
          </a:xfrm>
          <a:prstGeom prst="rect">
            <a:avLst/>
          </a:prstGeom>
          <a:ln w="12700">
            <a:miter lim="400000"/>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_AND_TWO_COLUMNS">
    <p:spTree>
      <p:nvGrpSpPr>
        <p:cNvPr id="1" name=""/>
        <p:cNvGrpSpPr/>
        <p:nvPr/>
      </p:nvGrpSpPr>
      <p:grpSpPr>
        <a:xfrm>
          <a:off x="0" y="0"/>
          <a:ext cx="0" cy="0"/>
          <a:chOff x="0" y="0"/>
          <a:chExt cx="0" cy="0"/>
        </a:xfrm>
      </p:grpSpPr>
      <p:sp>
        <p:nvSpPr>
          <p:cNvPr id="50" name="Google Shape;25;p5"/>
          <p:cNvSpPr/>
          <p:nvPr/>
        </p:nvSpPr>
        <p:spPr>
          <a:xfrm rot="10800000" flipH="1">
            <a:off x="0" y="2247999"/>
            <a:ext cx="12192000" cy="4610001"/>
          </a:xfrm>
          <a:prstGeom prst="rect">
            <a:avLst/>
          </a:prstGeom>
          <a:solidFill>
            <a:srgbClr val="FFFFFF"/>
          </a:solidFill>
          <a:ln w="12700">
            <a:miter lim="400000"/>
          </a:ln>
        </p:spPr>
        <p:txBody>
          <a:bodyPr lIns="45719" rIns="45719" anchor="ctr"/>
          <a:lstStyle/>
          <a:p>
            <a:pPr>
              <a:defRPr sz="2400">
                <a:solidFill>
                  <a:srgbClr val="000000"/>
                </a:solidFill>
              </a:defRPr>
            </a:pPr>
            <a:endParaRPr/>
          </a:p>
        </p:txBody>
      </p:sp>
      <p:sp>
        <p:nvSpPr>
          <p:cNvPr id="51" name="Titteltekst"/>
          <p:cNvSpPr txBox="1">
            <a:spLocks noGrp="1"/>
          </p:cNvSpPr>
          <p:nvPr>
            <p:ph type="title"/>
          </p:nvPr>
        </p:nvSpPr>
        <p:spPr>
          <a:xfrm>
            <a:off x="629200" y="984967"/>
            <a:ext cx="10962800" cy="1023601"/>
          </a:xfrm>
          <a:prstGeom prst="rect">
            <a:avLst/>
          </a:prstGeom>
        </p:spPr>
        <p:txBody>
          <a:bodyPr>
            <a:normAutofit/>
          </a:bodyPr>
          <a:lstStyle>
            <a:lvl1pPr>
              <a:defRPr>
                <a:solidFill>
                  <a:srgbClr val="091F5C"/>
                </a:solidFill>
                <a:latin typeface="+mj-lt"/>
                <a:ea typeface="+mj-ea"/>
                <a:cs typeface="+mj-cs"/>
                <a:sym typeface="Arial"/>
              </a:defRPr>
            </a:lvl1pPr>
          </a:lstStyle>
          <a:p>
            <a:r>
              <a:t>Titteltekst</a:t>
            </a:r>
          </a:p>
        </p:txBody>
      </p:sp>
      <p:sp>
        <p:nvSpPr>
          <p:cNvPr id="52" name="Brødtekst nivå én…"/>
          <p:cNvSpPr txBox="1">
            <a:spLocks noGrp="1"/>
          </p:cNvSpPr>
          <p:nvPr>
            <p:ph type="body" sz="half" idx="1"/>
          </p:nvPr>
        </p:nvSpPr>
        <p:spPr>
          <a:xfrm>
            <a:off x="629200" y="2558767"/>
            <a:ext cx="5333201" cy="3613601"/>
          </a:xfrm>
          <a:prstGeom prst="rect">
            <a:avLst/>
          </a:prstGeom>
        </p:spPr>
        <p:txBody>
          <a:bodyPr>
            <a:normAutofit/>
          </a:bodyPr>
          <a:lstStyle>
            <a:lvl1pPr marL="609554" indent="-423301">
              <a:buClr>
                <a:srgbClr val="091F5C"/>
              </a:buClr>
              <a:buSzPts val="2000"/>
              <a:defRPr sz="2000">
                <a:solidFill>
                  <a:srgbClr val="091F5C"/>
                </a:solidFill>
                <a:latin typeface="+mj-lt"/>
                <a:ea typeface="+mj-ea"/>
                <a:cs typeface="+mj-cs"/>
                <a:sym typeface="Arial"/>
              </a:defRPr>
            </a:lvl1pPr>
            <a:lvl2pPr marL="1320702" indent="-507963">
              <a:buClr>
                <a:srgbClr val="091F5C"/>
              </a:buClr>
              <a:buSzPts val="2000"/>
              <a:defRPr sz="2000">
                <a:solidFill>
                  <a:srgbClr val="091F5C"/>
                </a:solidFill>
                <a:latin typeface="+mj-lt"/>
                <a:ea typeface="+mj-ea"/>
                <a:cs typeface="+mj-cs"/>
                <a:sym typeface="Arial"/>
              </a:defRPr>
            </a:lvl2pPr>
            <a:lvl3pPr marL="1930256" indent="-507963">
              <a:buClr>
                <a:srgbClr val="091F5C"/>
              </a:buClr>
              <a:buSzPts val="2000"/>
              <a:defRPr sz="2000">
                <a:solidFill>
                  <a:srgbClr val="091F5C"/>
                </a:solidFill>
                <a:latin typeface="+mj-lt"/>
                <a:ea typeface="+mj-ea"/>
                <a:cs typeface="+mj-cs"/>
                <a:sym typeface="Arial"/>
              </a:defRPr>
            </a:lvl3pPr>
            <a:lvl4pPr marL="2539810" indent="-507963">
              <a:buClr>
                <a:srgbClr val="091F5C"/>
              </a:buClr>
              <a:buSzPts val="2000"/>
              <a:defRPr sz="2000">
                <a:solidFill>
                  <a:srgbClr val="091F5C"/>
                </a:solidFill>
                <a:latin typeface="+mj-lt"/>
                <a:ea typeface="+mj-ea"/>
                <a:cs typeface="+mj-cs"/>
                <a:sym typeface="Arial"/>
              </a:defRPr>
            </a:lvl4pPr>
            <a:lvl5pPr marL="3149364" indent="-507963">
              <a:buClr>
                <a:srgbClr val="091F5C"/>
              </a:buClr>
              <a:buSzPts val="2000"/>
              <a:defRPr sz="2000">
                <a:solidFill>
                  <a:srgbClr val="091F5C"/>
                </a:solidFill>
                <a:latin typeface="+mj-lt"/>
                <a:ea typeface="+mj-ea"/>
                <a:cs typeface="+mj-cs"/>
                <a:sym typeface="Arial"/>
              </a:defRPr>
            </a:lvl5pPr>
          </a:lstStyle>
          <a:p>
            <a:r>
              <a:t>Brødtekst nivå én</a:t>
            </a:r>
          </a:p>
          <a:p>
            <a:pPr lvl="1"/>
            <a:r>
              <a:t>Brødtekst nivå to</a:t>
            </a:r>
          </a:p>
          <a:p>
            <a:pPr lvl="2"/>
            <a:r>
              <a:t>Brødtekst nivå tre</a:t>
            </a:r>
          </a:p>
          <a:p>
            <a:pPr lvl="3"/>
            <a:r>
              <a:t>Brødtekst nivå fire</a:t>
            </a:r>
          </a:p>
          <a:p>
            <a:pPr lvl="4"/>
            <a:r>
              <a:t>Brødtekst nivå fem</a:t>
            </a:r>
          </a:p>
        </p:txBody>
      </p:sp>
      <p:sp>
        <p:nvSpPr>
          <p:cNvPr id="53" name="Google Shape;29;p5"/>
          <p:cNvSpPr txBox="1">
            <a:spLocks noGrp="1"/>
          </p:cNvSpPr>
          <p:nvPr>
            <p:ph type="body" sz="half" idx="13"/>
          </p:nvPr>
        </p:nvSpPr>
        <p:spPr>
          <a:xfrm>
            <a:off x="6259000" y="2558767"/>
            <a:ext cx="5333201" cy="3613601"/>
          </a:xfrm>
          <a:prstGeom prst="rect">
            <a:avLst/>
          </a:prstGeom>
        </p:spPr>
        <p:txBody>
          <a:bodyPr>
            <a:normAutofit/>
          </a:bodyPr>
          <a:lstStyle/>
          <a:p>
            <a:pPr marL="609554" indent="-423301">
              <a:buClr>
                <a:srgbClr val="091F5C"/>
              </a:buClr>
              <a:buSzPts val="2000"/>
              <a:defRPr sz="2000">
                <a:solidFill>
                  <a:srgbClr val="091F5C"/>
                </a:solidFill>
                <a:latin typeface="+mj-lt"/>
                <a:ea typeface="+mj-ea"/>
                <a:cs typeface="+mj-cs"/>
                <a:sym typeface="Arial"/>
              </a:defRPr>
            </a:pPr>
            <a:endParaRPr/>
          </a:p>
        </p:txBody>
      </p:sp>
      <p:sp>
        <p:nvSpPr>
          <p:cNvPr id="54" name="Lysbildenumm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5" name="Picture 9" descr="Picture 9"/>
          <p:cNvPicPr>
            <a:picLocks noChangeAspect="1"/>
          </p:cNvPicPr>
          <p:nvPr/>
        </p:nvPicPr>
        <p:blipFill>
          <a:blip r:embed="rId2"/>
          <a:stretch>
            <a:fillRect/>
          </a:stretch>
        </p:blipFill>
        <p:spPr>
          <a:xfrm>
            <a:off x="6290069" y="6244013"/>
            <a:ext cx="2728687" cy="560261"/>
          </a:xfrm>
          <a:prstGeom prst="rect">
            <a:avLst/>
          </a:prstGeom>
          <a:ln w="12700">
            <a:miter lim="400000"/>
          </a:ln>
        </p:spPr>
      </p:pic>
      <p:pic>
        <p:nvPicPr>
          <p:cNvPr id="56" name="Picture 10" descr="Picture 10"/>
          <p:cNvPicPr>
            <a:picLocks noChangeAspect="1"/>
          </p:cNvPicPr>
          <p:nvPr/>
        </p:nvPicPr>
        <p:blipFill>
          <a:blip r:embed="rId3"/>
          <a:stretch>
            <a:fillRect/>
          </a:stretch>
        </p:blipFill>
        <p:spPr>
          <a:xfrm>
            <a:off x="8255658" y="5980117"/>
            <a:ext cx="1894864" cy="1086228"/>
          </a:xfrm>
          <a:prstGeom prst="rect">
            <a:avLst/>
          </a:prstGeom>
          <a:ln w="12700">
            <a:miter lim="400000"/>
          </a:ln>
        </p:spPr>
      </p:pic>
      <p:pic>
        <p:nvPicPr>
          <p:cNvPr id="57" name="Picture 13" descr="Picture 13"/>
          <p:cNvPicPr>
            <a:picLocks noChangeAspect="1"/>
          </p:cNvPicPr>
          <p:nvPr/>
        </p:nvPicPr>
        <p:blipFill>
          <a:blip r:embed="rId4"/>
          <a:stretch>
            <a:fillRect/>
          </a:stretch>
        </p:blipFill>
        <p:spPr>
          <a:xfrm>
            <a:off x="10048582" y="6229527"/>
            <a:ext cx="1268514" cy="560261"/>
          </a:xfrm>
          <a:prstGeom prst="rect">
            <a:avLst/>
          </a:prstGeom>
          <a:ln w="12700">
            <a:miter lim="400000"/>
          </a:ln>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_ONLY">
    <p:spTree>
      <p:nvGrpSpPr>
        <p:cNvPr id="1" name=""/>
        <p:cNvGrpSpPr/>
        <p:nvPr/>
      </p:nvGrpSpPr>
      <p:grpSpPr>
        <a:xfrm>
          <a:off x="0" y="0"/>
          <a:ext cx="0" cy="0"/>
          <a:chOff x="0" y="0"/>
          <a:chExt cx="0" cy="0"/>
        </a:xfrm>
      </p:grpSpPr>
      <p:sp>
        <p:nvSpPr>
          <p:cNvPr id="64" name="Google Shape;32;p6"/>
          <p:cNvSpPr/>
          <p:nvPr/>
        </p:nvSpPr>
        <p:spPr>
          <a:xfrm rot="10800000" flipH="1">
            <a:off x="0" y="875199"/>
            <a:ext cx="12192000" cy="5982801"/>
          </a:xfrm>
          <a:prstGeom prst="rect">
            <a:avLst/>
          </a:prstGeom>
          <a:solidFill>
            <a:srgbClr val="FFFFFF"/>
          </a:solidFill>
          <a:ln w="12700">
            <a:miter lim="400000"/>
          </a:ln>
        </p:spPr>
        <p:txBody>
          <a:bodyPr lIns="45719" rIns="45719" anchor="ctr"/>
          <a:lstStyle/>
          <a:p>
            <a:pPr>
              <a:defRPr sz="2400">
                <a:solidFill>
                  <a:srgbClr val="808080"/>
                </a:solidFill>
              </a:defRPr>
            </a:pPr>
            <a:endParaRPr/>
          </a:p>
        </p:txBody>
      </p:sp>
      <p:sp>
        <p:nvSpPr>
          <p:cNvPr id="65" name="Lysbildenumm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6" name="Titteltekst"/>
          <p:cNvSpPr txBox="1">
            <a:spLocks noGrp="1"/>
          </p:cNvSpPr>
          <p:nvPr>
            <p:ph type="title"/>
          </p:nvPr>
        </p:nvSpPr>
        <p:spPr>
          <a:xfrm>
            <a:off x="0" y="67575"/>
            <a:ext cx="12192000" cy="1023602"/>
          </a:xfrm>
          <a:prstGeom prst="rect">
            <a:avLst/>
          </a:prstGeom>
        </p:spPr>
        <p:txBody>
          <a:bodyPr anchor="ctr">
            <a:normAutofit/>
          </a:bodyPr>
          <a:lstStyle>
            <a:lvl1pPr>
              <a:defRPr>
                <a:solidFill>
                  <a:srgbClr val="091F5C"/>
                </a:solidFill>
                <a:latin typeface="+mj-lt"/>
                <a:ea typeface="+mj-ea"/>
                <a:cs typeface="+mj-cs"/>
                <a:sym typeface="Arial"/>
              </a:defRPr>
            </a:lvl1pPr>
          </a:lstStyle>
          <a:p>
            <a:r>
              <a:t>Titteltekst</a:t>
            </a:r>
          </a:p>
        </p:txBody>
      </p:sp>
      <p:pic>
        <p:nvPicPr>
          <p:cNvPr id="67" name="Picture 7" descr="Picture 7"/>
          <p:cNvPicPr>
            <a:picLocks noChangeAspect="1"/>
          </p:cNvPicPr>
          <p:nvPr/>
        </p:nvPicPr>
        <p:blipFill>
          <a:blip r:embed="rId2"/>
          <a:stretch>
            <a:fillRect/>
          </a:stretch>
        </p:blipFill>
        <p:spPr>
          <a:xfrm>
            <a:off x="6290069" y="6244013"/>
            <a:ext cx="2728687" cy="560261"/>
          </a:xfrm>
          <a:prstGeom prst="rect">
            <a:avLst/>
          </a:prstGeom>
          <a:ln w="12700">
            <a:miter lim="400000"/>
          </a:ln>
        </p:spPr>
      </p:pic>
      <p:pic>
        <p:nvPicPr>
          <p:cNvPr id="68" name="Picture 8" descr="Picture 8"/>
          <p:cNvPicPr>
            <a:picLocks noChangeAspect="1"/>
          </p:cNvPicPr>
          <p:nvPr/>
        </p:nvPicPr>
        <p:blipFill>
          <a:blip r:embed="rId3"/>
          <a:stretch>
            <a:fillRect/>
          </a:stretch>
        </p:blipFill>
        <p:spPr>
          <a:xfrm>
            <a:off x="8255658" y="5980117"/>
            <a:ext cx="1894864" cy="1086228"/>
          </a:xfrm>
          <a:prstGeom prst="rect">
            <a:avLst/>
          </a:prstGeom>
          <a:ln w="12700">
            <a:miter lim="400000"/>
          </a:ln>
        </p:spPr>
      </p:pic>
      <p:pic>
        <p:nvPicPr>
          <p:cNvPr id="69" name="Picture 11" descr="Picture 11"/>
          <p:cNvPicPr>
            <a:picLocks noChangeAspect="1"/>
          </p:cNvPicPr>
          <p:nvPr/>
        </p:nvPicPr>
        <p:blipFill>
          <a:blip r:embed="rId4"/>
          <a:stretch>
            <a:fillRect/>
          </a:stretch>
        </p:blipFill>
        <p:spPr>
          <a:xfrm>
            <a:off x="10048582" y="6229527"/>
            <a:ext cx="1268514" cy="560261"/>
          </a:xfrm>
          <a:prstGeom prst="rect">
            <a:avLst/>
          </a:prstGeom>
          <a:ln w="12700">
            <a:miter lim="400000"/>
          </a:ln>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ONE_COLUMN_TEXT">
    <p:spTree>
      <p:nvGrpSpPr>
        <p:cNvPr id="1" name=""/>
        <p:cNvGrpSpPr/>
        <p:nvPr/>
      </p:nvGrpSpPr>
      <p:grpSpPr>
        <a:xfrm>
          <a:off x="0" y="0"/>
          <a:ext cx="0" cy="0"/>
          <a:chOff x="0" y="0"/>
          <a:chExt cx="0" cy="0"/>
        </a:xfrm>
      </p:grpSpPr>
      <p:sp>
        <p:nvSpPr>
          <p:cNvPr id="76" name="Google Shape;37;p7"/>
          <p:cNvSpPr/>
          <p:nvPr/>
        </p:nvSpPr>
        <p:spPr>
          <a:xfrm rot="10800000" flipH="1">
            <a:off x="4436700" y="0"/>
            <a:ext cx="7823201" cy="6858001"/>
          </a:xfrm>
          <a:prstGeom prst="rect">
            <a:avLst/>
          </a:prstGeom>
          <a:solidFill>
            <a:srgbClr val="FFFFFF"/>
          </a:solidFill>
          <a:ln w="12700">
            <a:miter lim="400000"/>
          </a:ln>
        </p:spPr>
        <p:txBody>
          <a:bodyPr lIns="45719" rIns="45719" anchor="ctr"/>
          <a:lstStyle/>
          <a:p>
            <a:pPr>
              <a:defRPr sz="2400">
                <a:solidFill>
                  <a:srgbClr val="808080"/>
                </a:solidFill>
              </a:defRPr>
            </a:pPr>
            <a:endParaRPr/>
          </a:p>
        </p:txBody>
      </p:sp>
      <p:sp>
        <p:nvSpPr>
          <p:cNvPr id="77" name="Titteltekst"/>
          <p:cNvSpPr txBox="1">
            <a:spLocks noGrp="1"/>
          </p:cNvSpPr>
          <p:nvPr>
            <p:ph type="title"/>
          </p:nvPr>
        </p:nvSpPr>
        <p:spPr>
          <a:xfrm>
            <a:off x="301437" y="477067"/>
            <a:ext cx="3744001" cy="1271201"/>
          </a:xfrm>
          <a:prstGeom prst="rect">
            <a:avLst/>
          </a:prstGeom>
        </p:spPr>
        <p:txBody>
          <a:bodyPr>
            <a:normAutofit/>
          </a:bodyPr>
          <a:lstStyle>
            <a:lvl1pPr>
              <a:defRPr>
                <a:solidFill>
                  <a:srgbClr val="091F5C"/>
                </a:solidFill>
                <a:latin typeface="+mj-lt"/>
                <a:ea typeface="+mj-ea"/>
                <a:cs typeface="+mj-cs"/>
                <a:sym typeface="Arial"/>
              </a:defRPr>
            </a:lvl1pPr>
          </a:lstStyle>
          <a:p>
            <a:r>
              <a:t>Titteltekst</a:t>
            </a:r>
          </a:p>
        </p:txBody>
      </p:sp>
      <p:sp>
        <p:nvSpPr>
          <p:cNvPr id="78" name="Brødtekst nivå én…"/>
          <p:cNvSpPr txBox="1">
            <a:spLocks noGrp="1"/>
          </p:cNvSpPr>
          <p:nvPr>
            <p:ph type="body" sz="quarter" idx="1"/>
          </p:nvPr>
        </p:nvSpPr>
        <p:spPr>
          <a:xfrm>
            <a:off x="301433" y="1954400"/>
            <a:ext cx="3744001" cy="4218000"/>
          </a:xfrm>
          <a:prstGeom prst="rect">
            <a:avLst/>
          </a:prstGeom>
        </p:spPr>
        <p:txBody>
          <a:bodyPr>
            <a:normAutofit/>
          </a:bodyPr>
          <a:lstStyle>
            <a:lvl1pPr marL="609554" indent="-406371">
              <a:buClr>
                <a:srgbClr val="FFFFFF"/>
              </a:buClr>
              <a:buSzPts val="1600"/>
              <a:defRPr sz="1600">
                <a:solidFill>
                  <a:srgbClr val="091F5C"/>
                </a:solidFill>
                <a:latin typeface="+mj-lt"/>
                <a:ea typeface="+mj-ea"/>
                <a:cs typeface="+mj-cs"/>
                <a:sym typeface="Arial"/>
              </a:defRPr>
            </a:lvl1pPr>
            <a:lvl2pPr marL="1219109" indent="-406371">
              <a:buClr>
                <a:srgbClr val="FFFFFF"/>
              </a:buClr>
              <a:buSzPts val="1600"/>
              <a:defRPr sz="1600">
                <a:solidFill>
                  <a:srgbClr val="091F5C"/>
                </a:solidFill>
                <a:latin typeface="+mj-lt"/>
                <a:ea typeface="+mj-ea"/>
                <a:cs typeface="+mj-cs"/>
                <a:sym typeface="Arial"/>
              </a:defRPr>
            </a:lvl2pPr>
            <a:lvl3pPr marL="1828663" indent="-406371">
              <a:buClr>
                <a:srgbClr val="FFFFFF"/>
              </a:buClr>
              <a:buSzPts val="1600"/>
              <a:defRPr sz="1600">
                <a:solidFill>
                  <a:srgbClr val="091F5C"/>
                </a:solidFill>
                <a:latin typeface="+mj-lt"/>
                <a:ea typeface="+mj-ea"/>
                <a:cs typeface="+mj-cs"/>
                <a:sym typeface="Arial"/>
              </a:defRPr>
            </a:lvl3pPr>
            <a:lvl4pPr marL="2438218" indent="-406370">
              <a:buClr>
                <a:srgbClr val="FFFFFF"/>
              </a:buClr>
              <a:buSzPts val="1600"/>
              <a:defRPr sz="1600">
                <a:solidFill>
                  <a:srgbClr val="091F5C"/>
                </a:solidFill>
                <a:latin typeface="+mj-lt"/>
                <a:ea typeface="+mj-ea"/>
                <a:cs typeface="+mj-cs"/>
                <a:sym typeface="Arial"/>
              </a:defRPr>
            </a:lvl4pPr>
            <a:lvl5pPr marL="3047771" indent="-406370">
              <a:buClr>
                <a:srgbClr val="FFFFFF"/>
              </a:buClr>
              <a:buSzPts val="1600"/>
              <a:defRPr sz="1600">
                <a:solidFill>
                  <a:srgbClr val="091F5C"/>
                </a:solidFill>
                <a:latin typeface="+mj-lt"/>
                <a:ea typeface="+mj-ea"/>
                <a:cs typeface="+mj-cs"/>
                <a:sym typeface="Arial"/>
              </a:defRPr>
            </a:lvl5pPr>
          </a:lstStyle>
          <a:p>
            <a:r>
              <a:t>Brødtekst nivå én</a:t>
            </a:r>
          </a:p>
          <a:p>
            <a:pPr lvl="1"/>
            <a:r>
              <a:t>Brødtekst nivå to</a:t>
            </a:r>
          </a:p>
          <a:p>
            <a:pPr lvl="2"/>
            <a:r>
              <a:t>Brødtekst nivå tre</a:t>
            </a:r>
          </a:p>
          <a:p>
            <a:pPr lvl="3"/>
            <a:r>
              <a:t>Brødtekst nivå fire</a:t>
            </a:r>
          </a:p>
          <a:p>
            <a:pPr lvl="4"/>
            <a:r>
              <a:t>Brødtekst nivå fem</a:t>
            </a:r>
          </a:p>
        </p:txBody>
      </p:sp>
      <p:sp>
        <p:nvSpPr>
          <p:cNvPr id="79" name="Lysbildenumm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80" name="Picture 8" descr="Picture 8"/>
          <p:cNvPicPr>
            <a:picLocks noChangeAspect="1"/>
          </p:cNvPicPr>
          <p:nvPr/>
        </p:nvPicPr>
        <p:blipFill>
          <a:blip r:embed="rId2"/>
          <a:stretch>
            <a:fillRect/>
          </a:stretch>
        </p:blipFill>
        <p:spPr>
          <a:xfrm>
            <a:off x="6290069" y="6244013"/>
            <a:ext cx="2728687" cy="560261"/>
          </a:xfrm>
          <a:prstGeom prst="rect">
            <a:avLst/>
          </a:prstGeom>
          <a:ln w="12700">
            <a:miter lim="400000"/>
          </a:ln>
        </p:spPr>
      </p:pic>
      <p:pic>
        <p:nvPicPr>
          <p:cNvPr id="81" name="Picture 9" descr="Picture 9"/>
          <p:cNvPicPr>
            <a:picLocks noChangeAspect="1"/>
          </p:cNvPicPr>
          <p:nvPr/>
        </p:nvPicPr>
        <p:blipFill>
          <a:blip r:embed="rId3"/>
          <a:stretch>
            <a:fillRect/>
          </a:stretch>
        </p:blipFill>
        <p:spPr>
          <a:xfrm>
            <a:off x="8255658" y="5980117"/>
            <a:ext cx="1894864" cy="1086228"/>
          </a:xfrm>
          <a:prstGeom prst="rect">
            <a:avLst/>
          </a:prstGeom>
          <a:ln w="12700">
            <a:miter lim="400000"/>
          </a:ln>
        </p:spPr>
      </p:pic>
      <p:pic>
        <p:nvPicPr>
          <p:cNvPr id="82" name="Picture 12" descr="Picture 12"/>
          <p:cNvPicPr>
            <a:picLocks noChangeAspect="1"/>
          </p:cNvPicPr>
          <p:nvPr/>
        </p:nvPicPr>
        <p:blipFill>
          <a:blip r:embed="rId4"/>
          <a:stretch>
            <a:fillRect/>
          </a:stretch>
        </p:blipFill>
        <p:spPr>
          <a:xfrm>
            <a:off x="10048582" y="6229527"/>
            <a:ext cx="1268514" cy="560261"/>
          </a:xfrm>
          <a:prstGeom prst="rect">
            <a:avLst/>
          </a:prstGeom>
          <a:ln w="12700">
            <a:miter lim="400000"/>
          </a:ln>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89" name="Titteltekst"/>
          <p:cNvSpPr txBox="1">
            <a:spLocks noGrp="1"/>
          </p:cNvSpPr>
          <p:nvPr>
            <p:ph type="title"/>
          </p:nvPr>
        </p:nvSpPr>
        <p:spPr>
          <a:xfrm>
            <a:off x="653666" y="650999"/>
            <a:ext cx="8302802" cy="5454402"/>
          </a:xfrm>
          <a:prstGeom prst="rect">
            <a:avLst/>
          </a:prstGeom>
        </p:spPr>
        <p:txBody>
          <a:bodyPr anchor="ctr">
            <a:normAutofit/>
          </a:bodyPr>
          <a:lstStyle>
            <a:lvl1pPr>
              <a:defRPr sz="8000">
                <a:solidFill>
                  <a:srgbClr val="091F5C"/>
                </a:solidFill>
                <a:latin typeface="+mj-lt"/>
                <a:ea typeface="+mj-ea"/>
                <a:cs typeface="+mj-cs"/>
                <a:sym typeface="Arial"/>
              </a:defRPr>
            </a:lvl1pPr>
          </a:lstStyle>
          <a:p>
            <a:r>
              <a:t>Titteltekst</a:t>
            </a:r>
          </a:p>
        </p:txBody>
      </p:sp>
      <p:sp>
        <p:nvSpPr>
          <p:cNvPr id="90" name="Lysbildenumm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SECTION_TITLE_AND_DESCRIPTION">
    <p:spTree>
      <p:nvGrpSpPr>
        <p:cNvPr id="1" name=""/>
        <p:cNvGrpSpPr/>
        <p:nvPr/>
      </p:nvGrpSpPr>
      <p:grpSpPr>
        <a:xfrm>
          <a:off x="0" y="0"/>
          <a:ext cx="0" cy="0"/>
          <a:chOff x="0" y="0"/>
          <a:chExt cx="0" cy="0"/>
        </a:xfrm>
      </p:grpSpPr>
      <p:sp>
        <p:nvSpPr>
          <p:cNvPr id="97" name="Google Shape;46;p9"/>
          <p:cNvSpPr/>
          <p:nvPr/>
        </p:nvSpPr>
        <p:spPr>
          <a:xfrm flipH="1">
            <a:off x="0" y="0"/>
            <a:ext cx="6096000" cy="6858000"/>
          </a:xfrm>
          <a:prstGeom prst="rect">
            <a:avLst/>
          </a:prstGeom>
          <a:solidFill>
            <a:srgbClr val="FFFFFF"/>
          </a:solidFill>
          <a:ln w="12700">
            <a:miter lim="400000"/>
          </a:ln>
        </p:spPr>
        <p:txBody>
          <a:bodyPr lIns="45719" rIns="45719" anchor="ctr"/>
          <a:lstStyle/>
          <a:p>
            <a:pPr>
              <a:defRPr sz="2400">
                <a:solidFill>
                  <a:srgbClr val="000000"/>
                </a:solidFill>
              </a:defRPr>
            </a:pPr>
            <a:endParaRPr/>
          </a:p>
        </p:txBody>
      </p:sp>
      <p:sp>
        <p:nvSpPr>
          <p:cNvPr id="98" name="Titteltekst"/>
          <p:cNvSpPr txBox="1">
            <a:spLocks noGrp="1"/>
          </p:cNvSpPr>
          <p:nvPr>
            <p:ph type="title"/>
          </p:nvPr>
        </p:nvSpPr>
        <p:spPr>
          <a:xfrm>
            <a:off x="6447199" y="163776"/>
            <a:ext cx="5393601" cy="1215081"/>
          </a:xfrm>
          <a:prstGeom prst="rect">
            <a:avLst/>
          </a:prstGeom>
        </p:spPr>
        <p:txBody>
          <a:bodyPr>
            <a:normAutofit/>
          </a:bodyPr>
          <a:lstStyle>
            <a:lvl1pPr algn="ctr">
              <a:defRPr sz="5600">
                <a:solidFill>
                  <a:srgbClr val="091F5C"/>
                </a:solidFill>
                <a:latin typeface="+mj-lt"/>
                <a:ea typeface="+mj-ea"/>
                <a:cs typeface="+mj-cs"/>
                <a:sym typeface="Arial"/>
              </a:defRPr>
            </a:lvl1pPr>
          </a:lstStyle>
          <a:p>
            <a:r>
              <a:t>Titteltekst</a:t>
            </a:r>
          </a:p>
        </p:txBody>
      </p:sp>
      <p:sp>
        <p:nvSpPr>
          <p:cNvPr id="99" name="Brødtekst nivå én…"/>
          <p:cNvSpPr txBox="1">
            <a:spLocks noGrp="1"/>
          </p:cNvSpPr>
          <p:nvPr>
            <p:ph type="body" sz="half" idx="1"/>
          </p:nvPr>
        </p:nvSpPr>
        <p:spPr>
          <a:xfrm>
            <a:off x="6586000" y="1524000"/>
            <a:ext cx="5116001" cy="4368401"/>
          </a:xfrm>
          <a:prstGeom prst="rect">
            <a:avLst/>
          </a:prstGeom>
        </p:spPr>
        <p:txBody>
          <a:bodyPr anchor="ctr">
            <a:normAutofit/>
          </a:bodyPr>
          <a:lstStyle>
            <a:lvl1pPr marL="609554" indent="-457167">
              <a:buClr>
                <a:srgbClr val="091F5C"/>
              </a:buClr>
              <a:buSzPct val="95000"/>
              <a:buFont typeface="Arial"/>
              <a:buChar char="•"/>
              <a:defRPr sz="2800">
                <a:solidFill>
                  <a:srgbClr val="091F5C"/>
                </a:solidFill>
                <a:latin typeface="+mj-lt"/>
                <a:ea typeface="+mj-ea"/>
                <a:cs typeface="+mj-cs"/>
                <a:sym typeface="Arial"/>
              </a:defRPr>
            </a:lvl1pPr>
            <a:lvl2pPr marL="1454277" indent="-658468">
              <a:buClr>
                <a:srgbClr val="091F5C"/>
              </a:buClr>
              <a:buSzPts val="2800"/>
              <a:buFont typeface="Arial"/>
              <a:defRPr sz="2800">
                <a:solidFill>
                  <a:srgbClr val="091F5C"/>
                </a:solidFill>
                <a:latin typeface="+mj-lt"/>
                <a:ea typeface="+mj-ea"/>
                <a:cs typeface="+mj-cs"/>
                <a:sym typeface="Arial"/>
              </a:defRPr>
            </a:lvl2pPr>
            <a:lvl3pPr marL="2063831" indent="-658468">
              <a:buClr>
                <a:srgbClr val="091F5C"/>
              </a:buClr>
              <a:buSzPts val="2800"/>
              <a:buFont typeface="Arial"/>
              <a:defRPr sz="2800">
                <a:solidFill>
                  <a:srgbClr val="091F5C"/>
                </a:solidFill>
                <a:latin typeface="+mj-lt"/>
                <a:ea typeface="+mj-ea"/>
                <a:cs typeface="+mj-cs"/>
                <a:sym typeface="Arial"/>
              </a:defRPr>
            </a:lvl3pPr>
            <a:lvl4pPr marL="2673385" indent="-658468">
              <a:buClr>
                <a:srgbClr val="091F5C"/>
              </a:buClr>
              <a:buSzPts val="2800"/>
              <a:buFont typeface="Arial"/>
              <a:defRPr sz="2800">
                <a:solidFill>
                  <a:srgbClr val="091F5C"/>
                </a:solidFill>
                <a:latin typeface="+mj-lt"/>
                <a:ea typeface="+mj-ea"/>
                <a:cs typeface="+mj-cs"/>
                <a:sym typeface="Arial"/>
              </a:defRPr>
            </a:lvl4pPr>
            <a:lvl5pPr marL="3282939" indent="-658468">
              <a:buClr>
                <a:srgbClr val="091F5C"/>
              </a:buClr>
              <a:buSzPts val="2800"/>
              <a:buFont typeface="Arial"/>
              <a:defRPr sz="2800">
                <a:solidFill>
                  <a:srgbClr val="091F5C"/>
                </a:solidFill>
                <a:latin typeface="+mj-lt"/>
                <a:ea typeface="+mj-ea"/>
                <a:cs typeface="+mj-cs"/>
                <a:sym typeface="Arial"/>
              </a:defRPr>
            </a:lvl5pPr>
          </a:lstStyle>
          <a:p>
            <a:r>
              <a:t>Brødtekst nivå én</a:t>
            </a:r>
          </a:p>
          <a:p>
            <a:pPr lvl="1"/>
            <a:r>
              <a:t>Brødtekst nivå to</a:t>
            </a:r>
          </a:p>
          <a:p>
            <a:pPr lvl="2"/>
            <a:r>
              <a:t>Brødtekst nivå tre</a:t>
            </a:r>
          </a:p>
          <a:p>
            <a:pPr lvl="3"/>
            <a:r>
              <a:t>Brødtekst nivå fire</a:t>
            </a:r>
          </a:p>
          <a:p>
            <a:pPr lvl="4"/>
            <a:r>
              <a:t>Brødtekst nivå fem</a:t>
            </a:r>
          </a:p>
        </p:txBody>
      </p:sp>
      <p:sp>
        <p:nvSpPr>
          <p:cNvPr id="100" name="Lysbildenumm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101" name="Picture 15" descr="Picture 15"/>
          <p:cNvPicPr>
            <a:picLocks noChangeAspect="1"/>
          </p:cNvPicPr>
          <p:nvPr/>
        </p:nvPicPr>
        <p:blipFill>
          <a:blip r:embed="rId2"/>
          <a:srcRect l="53526" r="17"/>
          <a:stretch>
            <a:fillRect/>
          </a:stretch>
        </p:blipFill>
        <p:spPr>
          <a:xfrm>
            <a:off x="-29868" y="0"/>
            <a:ext cx="5976001" cy="6858000"/>
          </a:xfrm>
          <a:prstGeom prst="rect">
            <a:avLst/>
          </a:prstGeom>
          <a:ln w="12700">
            <a:miter lim="400000"/>
          </a:ln>
        </p:spPr>
      </p:pic>
      <p:pic>
        <p:nvPicPr>
          <p:cNvPr id="102" name="Picture 10" descr="Picture 10"/>
          <p:cNvPicPr>
            <a:picLocks noChangeAspect="1"/>
          </p:cNvPicPr>
          <p:nvPr/>
        </p:nvPicPr>
        <p:blipFill>
          <a:blip r:embed="rId3"/>
          <a:stretch>
            <a:fillRect/>
          </a:stretch>
        </p:blipFill>
        <p:spPr>
          <a:xfrm>
            <a:off x="6290069" y="6244013"/>
            <a:ext cx="2728687" cy="560261"/>
          </a:xfrm>
          <a:prstGeom prst="rect">
            <a:avLst/>
          </a:prstGeom>
          <a:ln w="12700">
            <a:miter lim="400000"/>
          </a:ln>
        </p:spPr>
      </p:pic>
      <p:pic>
        <p:nvPicPr>
          <p:cNvPr id="103" name="Picture 13" descr="Picture 13"/>
          <p:cNvPicPr>
            <a:picLocks noChangeAspect="1"/>
          </p:cNvPicPr>
          <p:nvPr/>
        </p:nvPicPr>
        <p:blipFill>
          <a:blip r:embed="rId4"/>
          <a:stretch>
            <a:fillRect/>
          </a:stretch>
        </p:blipFill>
        <p:spPr>
          <a:xfrm>
            <a:off x="8255658" y="5980117"/>
            <a:ext cx="1894864" cy="1086228"/>
          </a:xfrm>
          <a:prstGeom prst="rect">
            <a:avLst/>
          </a:prstGeom>
          <a:ln w="12700">
            <a:miter lim="400000"/>
          </a:ln>
        </p:spPr>
      </p:pic>
      <p:pic>
        <p:nvPicPr>
          <p:cNvPr id="104" name="Picture 16" descr="Picture 16"/>
          <p:cNvPicPr>
            <a:picLocks noChangeAspect="1"/>
          </p:cNvPicPr>
          <p:nvPr/>
        </p:nvPicPr>
        <p:blipFill>
          <a:blip r:embed="rId5"/>
          <a:stretch>
            <a:fillRect/>
          </a:stretch>
        </p:blipFill>
        <p:spPr>
          <a:xfrm>
            <a:off x="10048582" y="6229527"/>
            <a:ext cx="1268514" cy="560261"/>
          </a:xfrm>
          <a:prstGeom prst="rect">
            <a:avLst/>
          </a:prstGeom>
          <a:ln w="12700">
            <a:miter lim="400000"/>
          </a:ln>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APTION_ONLY">
    <p:spTree>
      <p:nvGrpSpPr>
        <p:cNvPr id="1" name=""/>
        <p:cNvGrpSpPr/>
        <p:nvPr/>
      </p:nvGrpSpPr>
      <p:grpSpPr>
        <a:xfrm>
          <a:off x="0" y="0"/>
          <a:ext cx="0" cy="0"/>
          <a:chOff x="0" y="0"/>
          <a:chExt cx="0" cy="0"/>
        </a:xfrm>
      </p:grpSpPr>
      <p:sp>
        <p:nvSpPr>
          <p:cNvPr id="111" name="Google Shape;53;p10"/>
          <p:cNvSpPr/>
          <p:nvPr/>
        </p:nvSpPr>
        <p:spPr>
          <a:xfrm rot="10800000" flipH="1">
            <a:off x="0" y="-1"/>
            <a:ext cx="12192000" cy="6261201"/>
          </a:xfrm>
          <a:prstGeom prst="rect">
            <a:avLst/>
          </a:prstGeom>
          <a:solidFill>
            <a:srgbClr val="FFFFFF"/>
          </a:solidFill>
          <a:ln w="12700">
            <a:miter lim="400000"/>
          </a:ln>
        </p:spPr>
        <p:txBody>
          <a:bodyPr lIns="45719" rIns="45719" anchor="ctr"/>
          <a:lstStyle/>
          <a:p>
            <a:pPr>
              <a:defRPr sz="2400">
                <a:solidFill>
                  <a:srgbClr val="000000"/>
                </a:solidFill>
              </a:defRPr>
            </a:pPr>
            <a:endParaRPr/>
          </a:p>
        </p:txBody>
      </p:sp>
      <p:sp>
        <p:nvSpPr>
          <p:cNvPr id="112" name="Brødtekst nivå én…"/>
          <p:cNvSpPr txBox="1">
            <a:spLocks noGrp="1"/>
          </p:cNvSpPr>
          <p:nvPr>
            <p:ph type="body" sz="quarter" idx="1"/>
          </p:nvPr>
        </p:nvSpPr>
        <p:spPr>
          <a:xfrm>
            <a:off x="62619" y="6211857"/>
            <a:ext cx="11176001" cy="595601"/>
          </a:xfrm>
          <a:prstGeom prst="rect">
            <a:avLst/>
          </a:prstGeom>
        </p:spPr>
        <p:txBody>
          <a:bodyPr anchor="ctr">
            <a:normAutofit/>
          </a:bodyPr>
          <a:lstStyle>
            <a:lvl1pPr marL="304775" indent="3">
              <a:lnSpc>
                <a:spcPct val="100000"/>
              </a:lnSpc>
              <a:buClrTx/>
              <a:buSzTx/>
              <a:buFontTx/>
              <a:buNone/>
              <a:defRPr sz="2000">
                <a:solidFill>
                  <a:srgbClr val="091F5C"/>
                </a:solidFill>
                <a:latin typeface="+mj-lt"/>
                <a:ea typeface="+mj-ea"/>
                <a:cs typeface="+mj-cs"/>
                <a:sym typeface="Arial"/>
              </a:defRPr>
            </a:lvl1pPr>
            <a:lvl2pPr marL="879122" indent="-282222">
              <a:lnSpc>
                <a:spcPct val="100000"/>
              </a:lnSpc>
              <a:buClrTx/>
              <a:buSzPts val="2000"/>
              <a:buFontTx/>
              <a:defRPr sz="2000">
                <a:solidFill>
                  <a:srgbClr val="091F5C"/>
                </a:solidFill>
                <a:latin typeface="+mj-lt"/>
                <a:ea typeface="+mj-ea"/>
                <a:cs typeface="+mj-cs"/>
                <a:sym typeface="Arial"/>
              </a:defRPr>
            </a:lvl2pPr>
            <a:lvl3pPr marL="1336322" indent="-282222">
              <a:lnSpc>
                <a:spcPct val="100000"/>
              </a:lnSpc>
              <a:buClrTx/>
              <a:buSzPts val="2000"/>
              <a:buFontTx/>
              <a:defRPr sz="2000">
                <a:solidFill>
                  <a:srgbClr val="091F5C"/>
                </a:solidFill>
                <a:latin typeface="+mj-lt"/>
                <a:ea typeface="+mj-ea"/>
                <a:cs typeface="+mj-cs"/>
                <a:sym typeface="Arial"/>
              </a:defRPr>
            </a:lvl3pPr>
            <a:lvl4pPr marL="1793522" indent="-282222">
              <a:lnSpc>
                <a:spcPct val="100000"/>
              </a:lnSpc>
              <a:buClrTx/>
              <a:buSzPts val="2000"/>
              <a:buFontTx/>
              <a:defRPr sz="2000">
                <a:solidFill>
                  <a:srgbClr val="091F5C"/>
                </a:solidFill>
                <a:latin typeface="+mj-lt"/>
                <a:ea typeface="+mj-ea"/>
                <a:cs typeface="+mj-cs"/>
                <a:sym typeface="Arial"/>
              </a:defRPr>
            </a:lvl4pPr>
            <a:lvl5pPr marL="2250722" indent="-282222">
              <a:lnSpc>
                <a:spcPct val="100000"/>
              </a:lnSpc>
              <a:buClrTx/>
              <a:buSzPts val="2000"/>
              <a:buFontTx/>
              <a:defRPr sz="2000">
                <a:solidFill>
                  <a:srgbClr val="091F5C"/>
                </a:solidFill>
                <a:latin typeface="+mj-lt"/>
                <a:ea typeface="+mj-ea"/>
                <a:cs typeface="+mj-cs"/>
                <a:sym typeface="Arial"/>
              </a:defRPr>
            </a:lvl5pPr>
          </a:lstStyle>
          <a:p>
            <a:r>
              <a:t>Brødtekst nivå én</a:t>
            </a:r>
          </a:p>
          <a:p>
            <a:pPr lvl="1"/>
            <a:r>
              <a:t>Brødtekst nivå to</a:t>
            </a:r>
          </a:p>
          <a:p>
            <a:pPr lvl="2"/>
            <a:r>
              <a:t>Brødtekst nivå tre</a:t>
            </a:r>
          </a:p>
          <a:p>
            <a:pPr lvl="3"/>
            <a:r>
              <a:t>Brødtekst nivå fire</a:t>
            </a:r>
          </a:p>
          <a:p>
            <a:pPr lvl="4"/>
            <a:r>
              <a:t>Brødtekst nivå fem</a:t>
            </a:r>
          </a:p>
        </p:txBody>
      </p:sp>
      <p:sp>
        <p:nvSpPr>
          <p:cNvPr id="113" name="Lysbildenumm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114" name="Picture 7" descr="Picture 7"/>
          <p:cNvPicPr>
            <a:picLocks noChangeAspect="1"/>
          </p:cNvPicPr>
          <p:nvPr/>
        </p:nvPicPr>
        <p:blipFill>
          <a:blip r:embed="rId2"/>
          <a:stretch>
            <a:fillRect/>
          </a:stretch>
        </p:blipFill>
        <p:spPr>
          <a:xfrm>
            <a:off x="6290069" y="6244013"/>
            <a:ext cx="2728687" cy="560261"/>
          </a:xfrm>
          <a:prstGeom prst="rect">
            <a:avLst/>
          </a:prstGeom>
          <a:ln w="12700">
            <a:miter lim="400000"/>
          </a:ln>
        </p:spPr>
      </p:pic>
      <p:pic>
        <p:nvPicPr>
          <p:cNvPr id="115" name="Picture 8" descr="Picture 8"/>
          <p:cNvPicPr>
            <a:picLocks noChangeAspect="1"/>
          </p:cNvPicPr>
          <p:nvPr/>
        </p:nvPicPr>
        <p:blipFill>
          <a:blip r:embed="rId3"/>
          <a:stretch>
            <a:fillRect/>
          </a:stretch>
        </p:blipFill>
        <p:spPr>
          <a:xfrm>
            <a:off x="8255658" y="5980117"/>
            <a:ext cx="1894864" cy="1086228"/>
          </a:xfrm>
          <a:prstGeom prst="rect">
            <a:avLst/>
          </a:prstGeom>
          <a:ln w="12700">
            <a:miter lim="400000"/>
          </a:ln>
        </p:spPr>
      </p:pic>
      <p:pic>
        <p:nvPicPr>
          <p:cNvPr id="116" name="Picture 11" descr="Picture 11"/>
          <p:cNvPicPr>
            <a:picLocks noChangeAspect="1"/>
          </p:cNvPicPr>
          <p:nvPr/>
        </p:nvPicPr>
        <p:blipFill>
          <a:blip r:embed="rId4"/>
          <a:stretch>
            <a:fillRect/>
          </a:stretch>
        </p:blipFill>
        <p:spPr>
          <a:xfrm>
            <a:off x="10048582" y="6229527"/>
            <a:ext cx="1268514" cy="560261"/>
          </a:xfrm>
          <a:prstGeom prst="rect">
            <a:avLst/>
          </a:prstGeom>
          <a:ln w="12700">
            <a:miter lim="400000"/>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ysbildenummer"/>
          <p:cNvSpPr txBox="1">
            <a:spLocks noGrp="1"/>
          </p:cNvSpPr>
          <p:nvPr>
            <p:ph type="sldNum" sz="quarter" idx="2"/>
          </p:nvPr>
        </p:nvSpPr>
        <p:spPr>
          <a:xfrm>
            <a:off x="11808950" y="6402776"/>
            <a:ext cx="287372" cy="386051"/>
          </a:xfrm>
          <a:prstGeom prst="rect">
            <a:avLst/>
          </a:prstGeom>
          <a:ln w="12700">
            <a:miter lim="400000"/>
          </a:ln>
        </p:spPr>
        <p:txBody>
          <a:bodyPr wrap="none" lIns="91424" tIns="91424" rIns="91424" bIns="91424" anchor="ctr">
            <a:spAutoFit/>
          </a:bodyPr>
          <a:lstStyle>
            <a:lvl1pPr algn="r">
              <a:defRPr sz="1300">
                <a:solidFill>
                  <a:srgbClr val="737373"/>
                </a:solidFill>
                <a:latin typeface="Roboto"/>
                <a:ea typeface="Roboto"/>
                <a:cs typeface="Roboto"/>
                <a:sym typeface="Roboto"/>
              </a:defRPr>
            </a:lvl1pPr>
          </a:lstStyle>
          <a:p>
            <a:fld id="{86CB4B4D-7CA3-9044-876B-883B54F8677D}" type="slidenum">
              <a:t>‹#›</a:t>
            </a:fld>
            <a:endParaRPr/>
          </a:p>
        </p:txBody>
      </p:sp>
      <p:pic>
        <p:nvPicPr>
          <p:cNvPr id="3" name="Picture 5" descr="Picture 5"/>
          <p:cNvPicPr>
            <a:picLocks noChangeAspect="1"/>
          </p:cNvPicPr>
          <p:nvPr/>
        </p:nvPicPr>
        <p:blipFill>
          <a:blip r:embed="rId13"/>
          <a:stretch>
            <a:fillRect/>
          </a:stretch>
        </p:blipFill>
        <p:spPr>
          <a:xfrm>
            <a:off x="6290069" y="6244013"/>
            <a:ext cx="2728687" cy="560261"/>
          </a:xfrm>
          <a:prstGeom prst="rect">
            <a:avLst/>
          </a:prstGeom>
          <a:ln w="12700">
            <a:miter lim="400000"/>
          </a:ln>
        </p:spPr>
      </p:pic>
      <p:pic>
        <p:nvPicPr>
          <p:cNvPr id="4" name="Picture 8" descr="Picture 8"/>
          <p:cNvPicPr>
            <a:picLocks noChangeAspect="1"/>
          </p:cNvPicPr>
          <p:nvPr/>
        </p:nvPicPr>
        <p:blipFill>
          <a:blip r:embed="rId14"/>
          <a:stretch>
            <a:fillRect/>
          </a:stretch>
        </p:blipFill>
        <p:spPr>
          <a:xfrm>
            <a:off x="8255658" y="5980117"/>
            <a:ext cx="1894864" cy="1086228"/>
          </a:xfrm>
          <a:prstGeom prst="rect">
            <a:avLst/>
          </a:prstGeom>
          <a:ln w="12700">
            <a:miter lim="400000"/>
          </a:ln>
        </p:spPr>
      </p:pic>
      <p:pic>
        <p:nvPicPr>
          <p:cNvPr id="5" name="Picture 10" descr="Picture 10"/>
          <p:cNvPicPr>
            <a:picLocks noChangeAspect="1"/>
          </p:cNvPicPr>
          <p:nvPr/>
        </p:nvPicPr>
        <p:blipFill>
          <a:blip r:embed="rId15"/>
          <a:stretch>
            <a:fillRect/>
          </a:stretch>
        </p:blipFill>
        <p:spPr>
          <a:xfrm>
            <a:off x="10048582" y="6229527"/>
            <a:ext cx="1268514" cy="560261"/>
          </a:xfrm>
          <a:prstGeom prst="rect">
            <a:avLst/>
          </a:prstGeom>
          <a:ln w="12700">
            <a:miter lim="400000"/>
          </a:ln>
        </p:spPr>
      </p:pic>
      <p:sp>
        <p:nvSpPr>
          <p:cNvPr id="6" name="Titteltekst"/>
          <p:cNvSpPr txBox="1">
            <a:spLocks noGrp="1"/>
          </p:cNvSpPr>
          <p:nvPr>
            <p:ph type="title"/>
          </p:nvPr>
        </p:nvSpPr>
        <p:spPr>
          <a:xfrm>
            <a:off x="609600" y="0"/>
            <a:ext cx="10972800" cy="14176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b"/>
          <a:lstStyle/>
          <a:p>
            <a:r>
              <a:t>Titteltekst</a:t>
            </a:r>
          </a:p>
        </p:txBody>
      </p:sp>
      <p:sp>
        <p:nvSpPr>
          <p:cNvPr id="7" name="Brødtekst nivå én…"/>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Brødtekst nivå én</a:t>
            </a:r>
          </a:p>
          <a:p>
            <a:pPr lvl="1"/>
            <a:r>
              <a:t>Brødtekst nivå to</a:t>
            </a:r>
          </a:p>
          <a:p>
            <a:pPr lvl="2"/>
            <a:r>
              <a:t>Brødtekst nivå tre</a:t>
            </a:r>
          </a:p>
          <a:p>
            <a:pPr lvl="3"/>
            <a:r>
              <a:t>Brødtekst nivå fire</a:t>
            </a:r>
          </a:p>
          <a:p>
            <a:pPr lvl="4"/>
            <a:r>
              <a:t>Brødtekst nivå fem</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100000"/>
        </a:lnSpc>
        <a:spcBef>
          <a:spcPts val="0"/>
        </a:spcBef>
        <a:spcAft>
          <a:spcPts val="0"/>
        </a:spcAft>
        <a:buClrTx/>
        <a:buSzTx/>
        <a:buFontTx/>
        <a:buNone/>
        <a:tabLst/>
        <a:defRPr sz="3200" b="0" i="0" u="none" strike="noStrike" cap="none" spc="0" baseline="0">
          <a:solidFill>
            <a:srgbClr val="FFFFFF"/>
          </a:solidFill>
          <a:uFillTx/>
          <a:latin typeface="Roboto"/>
          <a:ea typeface="Roboto"/>
          <a:cs typeface="Roboto"/>
          <a:sym typeface="Roboto"/>
        </a:defRPr>
      </a:lvl1pPr>
      <a:lvl2pPr marL="0" marR="0" indent="0" algn="l" defTabSz="914400" rtl="0" latinLnBrk="0">
        <a:lnSpc>
          <a:spcPct val="100000"/>
        </a:lnSpc>
        <a:spcBef>
          <a:spcPts val="0"/>
        </a:spcBef>
        <a:spcAft>
          <a:spcPts val="0"/>
        </a:spcAft>
        <a:buClrTx/>
        <a:buSzTx/>
        <a:buFontTx/>
        <a:buNone/>
        <a:tabLst/>
        <a:defRPr sz="3200" b="0" i="0" u="none" strike="noStrike" cap="none" spc="0" baseline="0">
          <a:solidFill>
            <a:srgbClr val="FFFFFF"/>
          </a:solidFill>
          <a:uFillTx/>
          <a:latin typeface="Roboto"/>
          <a:ea typeface="Roboto"/>
          <a:cs typeface="Roboto"/>
          <a:sym typeface="Roboto"/>
        </a:defRPr>
      </a:lvl2pPr>
      <a:lvl3pPr marL="0" marR="0" indent="0" algn="l" defTabSz="914400" rtl="0" latinLnBrk="0">
        <a:lnSpc>
          <a:spcPct val="100000"/>
        </a:lnSpc>
        <a:spcBef>
          <a:spcPts val="0"/>
        </a:spcBef>
        <a:spcAft>
          <a:spcPts val="0"/>
        </a:spcAft>
        <a:buClrTx/>
        <a:buSzTx/>
        <a:buFontTx/>
        <a:buNone/>
        <a:tabLst/>
        <a:defRPr sz="3200" b="0" i="0" u="none" strike="noStrike" cap="none" spc="0" baseline="0">
          <a:solidFill>
            <a:srgbClr val="FFFFFF"/>
          </a:solidFill>
          <a:uFillTx/>
          <a:latin typeface="Roboto"/>
          <a:ea typeface="Roboto"/>
          <a:cs typeface="Roboto"/>
          <a:sym typeface="Roboto"/>
        </a:defRPr>
      </a:lvl3pPr>
      <a:lvl4pPr marL="0" marR="0" indent="0" algn="l" defTabSz="914400" rtl="0" latinLnBrk="0">
        <a:lnSpc>
          <a:spcPct val="100000"/>
        </a:lnSpc>
        <a:spcBef>
          <a:spcPts val="0"/>
        </a:spcBef>
        <a:spcAft>
          <a:spcPts val="0"/>
        </a:spcAft>
        <a:buClrTx/>
        <a:buSzTx/>
        <a:buFontTx/>
        <a:buNone/>
        <a:tabLst/>
        <a:defRPr sz="3200" b="0" i="0" u="none" strike="noStrike" cap="none" spc="0" baseline="0">
          <a:solidFill>
            <a:srgbClr val="FFFFFF"/>
          </a:solidFill>
          <a:uFillTx/>
          <a:latin typeface="Roboto"/>
          <a:ea typeface="Roboto"/>
          <a:cs typeface="Roboto"/>
          <a:sym typeface="Roboto"/>
        </a:defRPr>
      </a:lvl4pPr>
      <a:lvl5pPr marL="0" marR="0" indent="0" algn="l" defTabSz="914400" rtl="0" latinLnBrk="0">
        <a:lnSpc>
          <a:spcPct val="100000"/>
        </a:lnSpc>
        <a:spcBef>
          <a:spcPts val="0"/>
        </a:spcBef>
        <a:spcAft>
          <a:spcPts val="0"/>
        </a:spcAft>
        <a:buClrTx/>
        <a:buSzTx/>
        <a:buFontTx/>
        <a:buNone/>
        <a:tabLst/>
        <a:defRPr sz="3200" b="0" i="0" u="none" strike="noStrike" cap="none" spc="0" baseline="0">
          <a:solidFill>
            <a:srgbClr val="FFFFFF"/>
          </a:solidFill>
          <a:uFillTx/>
          <a:latin typeface="Roboto"/>
          <a:ea typeface="Roboto"/>
          <a:cs typeface="Roboto"/>
          <a:sym typeface="Roboto"/>
        </a:defRPr>
      </a:lvl5pPr>
      <a:lvl6pPr marL="0" marR="0" indent="0" algn="l" defTabSz="914400" rtl="0" latinLnBrk="0">
        <a:lnSpc>
          <a:spcPct val="100000"/>
        </a:lnSpc>
        <a:spcBef>
          <a:spcPts val="0"/>
        </a:spcBef>
        <a:spcAft>
          <a:spcPts val="0"/>
        </a:spcAft>
        <a:buClrTx/>
        <a:buSzTx/>
        <a:buFontTx/>
        <a:buNone/>
        <a:tabLst/>
        <a:defRPr sz="3200" b="0" i="0" u="none" strike="noStrike" cap="none" spc="0" baseline="0">
          <a:solidFill>
            <a:srgbClr val="FFFFFF"/>
          </a:solidFill>
          <a:uFillTx/>
          <a:latin typeface="Roboto"/>
          <a:ea typeface="Roboto"/>
          <a:cs typeface="Roboto"/>
          <a:sym typeface="Roboto"/>
        </a:defRPr>
      </a:lvl6pPr>
      <a:lvl7pPr marL="0" marR="0" indent="0" algn="l" defTabSz="914400" rtl="0" latinLnBrk="0">
        <a:lnSpc>
          <a:spcPct val="100000"/>
        </a:lnSpc>
        <a:spcBef>
          <a:spcPts val="0"/>
        </a:spcBef>
        <a:spcAft>
          <a:spcPts val="0"/>
        </a:spcAft>
        <a:buClrTx/>
        <a:buSzTx/>
        <a:buFontTx/>
        <a:buNone/>
        <a:tabLst/>
        <a:defRPr sz="3200" b="0" i="0" u="none" strike="noStrike" cap="none" spc="0" baseline="0">
          <a:solidFill>
            <a:srgbClr val="FFFFFF"/>
          </a:solidFill>
          <a:uFillTx/>
          <a:latin typeface="Roboto"/>
          <a:ea typeface="Roboto"/>
          <a:cs typeface="Roboto"/>
          <a:sym typeface="Roboto"/>
        </a:defRPr>
      </a:lvl7pPr>
      <a:lvl8pPr marL="0" marR="0" indent="0" algn="l" defTabSz="914400" rtl="0" latinLnBrk="0">
        <a:lnSpc>
          <a:spcPct val="100000"/>
        </a:lnSpc>
        <a:spcBef>
          <a:spcPts val="0"/>
        </a:spcBef>
        <a:spcAft>
          <a:spcPts val="0"/>
        </a:spcAft>
        <a:buClrTx/>
        <a:buSzTx/>
        <a:buFontTx/>
        <a:buNone/>
        <a:tabLst/>
        <a:defRPr sz="3200" b="0" i="0" u="none" strike="noStrike" cap="none" spc="0" baseline="0">
          <a:solidFill>
            <a:srgbClr val="FFFFFF"/>
          </a:solidFill>
          <a:uFillTx/>
          <a:latin typeface="Roboto"/>
          <a:ea typeface="Roboto"/>
          <a:cs typeface="Roboto"/>
          <a:sym typeface="Roboto"/>
        </a:defRPr>
      </a:lvl8pPr>
      <a:lvl9pPr marL="0" marR="0" indent="0" algn="l" defTabSz="914400" rtl="0" latinLnBrk="0">
        <a:lnSpc>
          <a:spcPct val="100000"/>
        </a:lnSpc>
        <a:spcBef>
          <a:spcPts val="0"/>
        </a:spcBef>
        <a:spcAft>
          <a:spcPts val="0"/>
        </a:spcAft>
        <a:buClrTx/>
        <a:buSzTx/>
        <a:buFontTx/>
        <a:buNone/>
        <a:tabLst/>
        <a:defRPr sz="3200" b="0" i="0" u="none" strike="noStrike" cap="none" spc="0" baseline="0">
          <a:solidFill>
            <a:srgbClr val="FFFFFF"/>
          </a:solidFill>
          <a:uFillTx/>
          <a:latin typeface="Roboto"/>
          <a:ea typeface="Roboto"/>
          <a:cs typeface="Roboto"/>
          <a:sym typeface="Roboto"/>
        </a:defRPr>
      </a:lvl9pPr>
    </p:titleStyle>
    <p:bodyStyle>
      <a:lvl1pPr marL="457200" marR="0" indent="-342900" algn="l" defTabSz="914400" rtl="0" latinLnBrk="0">
        <a:lnSpc>
          <a:spcPct val="115000"/>
        </a:lnSpc>
        <a:spcBef>
          <a:spcPts val="0"/>
        </a:spcBef>
        <a:spcAft>
          <a:spcPts val="0"/>
        </a:spcAft>
        <a:buClr>
          <a:srgbClr val="737373"/>
        </a:buClr>
        <a:buSzPts val="1800"/>
        <a:buFont typeface="Helvetica"/>
        <a:buChar char="●"/>
        <a:tabLst/>
        <a:defRPr sz="1800" b="0" i="0" u="none" strike="noStrike" cap="none" spc="0" baseline="0">
          <a:solidFill>
            <a:srgbClr val="737373"/>
          </a:solidFill>
          <a:uFillTx/>
          <a:latin typeface="Roboto"/>
          <a:ea typeface="Roboto"/>
          <a:cs typeface="Roboto"/>
          <a:sym typeface="Roboto"/>
        </a:defRPr>
      </a:lvl1pPr>
      <a:lvl2pPr marL="914400" marR="0" indent="-317500" algn="l" defTabSz="914400" rtl="0" latinLnBrk="0">
        <a:lnSpc>
          <a:spcPct val="115000"/>
        </a:lnSpc>
        <a:spcBef>
          <a:spcPts val="0"/>
        </a:spcBef>
        <a:spcAft>
          <a:spcPts val="0"/>
        </a:spcAft>
        <a:buClr>
          <a:srgbClr val="737373"/>
        </a:buClr>
        <a:buSzPts val="1800"/>
        <a:buFont typeface="Helvetica"/>
        <a:buChar char="○"/>
        <a:tabLst/>
        <a:defRPr sz="1800" b="0" i="0" u="none" strike="noStrike" cap="none" spc="0" baseline="0">
          <a:solidFill>
            <a:srgbClr val="737373"/>
          </a:solidFill>
          <a:uFillTx/>
          <a:latin typeface="Roboto"/>
          <a:ea typeface="Roboto"/>
          <a:cs typeface="Roboto"/>
          <a:sym typeface="Roboto"/>
        </a:defRPr>
      </a:lvl2pPr>
      <a:lvl3pPr marL="1371600" marR="0" indent="-317500" algn="l" defTabSz="914400" rtl="0" latinLnBrk="0">
        <a:lnSpc>
          <a:spcPct val="115000"/>
        </a:lnSpc>
        <a:spcBef>
          <a:spcPts val="0"/>
        </a:spcBef>
        <a:spcAft>
          <a:spcPts val="0"/>
        </a:spcAft>
        <a:buClr>
          <a:srgbClr val="737373"/>
        </a:buClr>
        <a:buSzPts val="1800"/>
        <a:buFont typeface="Helvetica"/>
        <a:buChar char="■"/>
        <a:tabLst/>
        <a:defRPr sz="1800" b="0" i="0" u="none" strike="noStrike" cap="none" spc="0" baseline="0">
          <a:solidFill>
            <a:srgbClr val="737373"/>
          </a:solidFill>
          <a:uFillTx/>
          <a:latin typeface="Roboto"/>
          <a:ea typeface="Roboto"/>
          <a:cs typeface="Roboto"/>
          <a:sym typeface="Roboto"/>
        </a:defRPr>
      </a:lvl3pPr>
      <a:lvl4pPr marL="1828800" marR="0" indent="-317500" algn="l" defTabSz="914400" rtl="0" latinLnBrk="0">
        <a:lnSpc>
          <a:spcPct val="115000"/>
        </a:lnSpc>
        <a:spcBef>
          <a:spcPts val="0"/>
        </a:spcBef>
        <a:spcAft>
          <a:spcPts val="0"/>
        </a:spcAft>
        <a:buClr>
          <a:srgbClr val="737373"/>
        </a:buClr>
        <a:buSzPts val="1800"/>
        <a:buFont typeface="Helvetica"/>
        <a:buChar char="●"/>
        <a:tabLst/>
        <a:defRPr sz="1800" b="0" i="0" u="none" strike="noStrike" cap="none" spc="0" baseline="0">
          <a:solidFill>
            <a:srgbClr val="737373"/>
          </a:solidFill>
          <a:uFillTx/>
          <a:latin typeface="Roboto"/>
          <a:ea typeface="Roboto"/>
          <a:cs typeface="Roboto"/>
          <a:sym typeface="Roboto"/>
        </a:defRPr>
      </a:lvl4pPr>
      <a:lvl5pPr marL="2286000" marR="0" indent="-317500" algn="l" defTabSz="914400" rtl="0" latinLnBrk="0">
        <a:lnSpc>
          <a:spcPct val="115000"/>
        </a:lnSpc>
        <a:spcBef>
          <a:spcPts val="0"/>
        </a:spcBef>
        <a:spcAft>
          <a:spcPts val="0"/>
        </a:spcAft>
        <a:buClr>
          <a:srgbClr val="737373"/>
        </a:buClr>
        <a:buSzPts val="1800"/>
        <a:buFont typeface="Helvetica"/>
        <a:buChar char="○"/>
        <a:tabLst/>
        <a:defRPr sz="1800" b="0" i="0" u="none" strike="noStrike" cap="none" spc="0" baseline="0">
          <a:solidFill>
            <a:srgbClr val="737373"/>
          </a:solidFill>
          <a:uFillTx/>
          <a:latin typeface="Roboto"/>
          <a:ea typeface="Roboto"/>
          <a:cs typeface="Roboto"/>
          <a:sym typeface="Roboto"/>
        </a:defRPr>
      </a:lvl5pPr>
      <a:lvl6pPr marL="2743200" marR="0" indent="-317500" algn="l" defTabSz="914400" rtl="0" latinLnBrk="0">
        <a:lnSpc>
          <a:spcPct val="115000"/>
        </a:lnSpc>
        <a:spcBef>
          <a:spcPts val="0"/>
        </a:spcBef>
        <a:spcAft>
          <a:spcPts val="0"/>
        </a:spcAft>
        <a:buClr>
          <a:srgbClr val="737373"/>
        </a:buClr>
        <a:buSzPts val="1800"/>
        <a:buFont typeface="Helvetica"/>
        <a:buChar char="■"/>
        <a:tabLst/>
        <a:defRPr sz="1800" b="0" i="0" u="none" strike="noStrike" cap="none" spc="0" baseline="0">
          <a:solidFill>
            <a:srgbClr val="737373"/>
          </a:solidFill>
          <a:uFillTx/>
          <a:latin typeface="Roboto"/>
          <a:ea typeface="Roboto"/>
          <a:cs typeface="Roboto"/>
          <a:sym typeface="Roboto"/>
        </a:defRPr>
      </a:lvl6pPr>
      <a:lvl7pPr marL="3200400" marR="0" indent="-317500" algn="l" defTabSz="914400" rtl="0" latinLnBrk="0">
        <a:lnSpc>
          <a:spcPct val="115000"/>
        </a:lnSpc>
        <a:spcBef>
          <a:spcPts val="0"/>
        </a:spcBef>
        <a:spcAft>
          <a:spcPts val="0"/>
        </a:spcAft>
        <a:buClr>
          <a:srgbClr val="737373"/>
        </a:buClr>
        <a:buSzPts val="1800"/>
        <a:buFont typeface="Helvetica"/>
        <a:buChar char="●"/>
        <a:tabLst/>
        <a:defRPr sz="1800" b="0" i="0" u="none" strike="noStrike" cap="none" spc="0" baseline="0">
          <a:solidFill>
            <a:srgbClr val="737373"/>
          </a:solidFill>
          <a:uFillTx/>
          <a:latin typeface="Roboto"/>
          <a:ea typeface="Roboto"/>
          <a:cs typeface="Roboto"/>
          <a:sym typeface="Roboto"/>
        </a:defRPr>
      </a:lvl7pPr>
      <a:lvl8pPr marL="3657600" marR="0" indent="-317500" algn="l" defTabSz="914400" rtl="0" latinLnBrk="0">
        <a:lnSpc>
          <a:spcPct val="115000"/>
        </a:lnSpc>
        <a:spcBef>
          <a:spcPts val="0"/>
        </a:spcBef>
        <a:spcAft>
          <a:spcPts val="0"/>
        </a:spcAft>
        <a:buClr>
          <a:srgbClr val="737373"/>
        </a:buClr>
        <a:buSzPts val="1800"/>
        <a:buFont typeface="Helvetica"/>
        <a:buChar char="○"/>
        <a:tabLst/>
        <a:defRPr sz="1800" b="0" i="0" u="none" strike="noStrike" cap="none" spc="0" baseline="0">
          <a:solidFill>
            <a:srgbClr val="737373"/>
          </a:solidFill>
          <a:uFillTx/>
          <a:latin typeface="Roboto"/>
          <a:ea typeface="Roboto"/>
          <a:cs typeface="Roboto"/>
          <a:sym typeface="Roboto"/>
        </a:defRPr>
      </a:lvl8pPr>
      <a:lvl9pPr marL="4114800" marR="0" indent="-317500" algn="l" defTabSz="914400" rtl="0" latinLnBrk="0">
        <a:lnSpc>
          <a:spcPct val="115000"/>
        </a:lnSpc>
        <a:spcBef>
          <a:spcPts val="0"/>
        </a:spcBef>
        <a:spcAft>
          <a:spcPts val="0"/>
        </a:spcAft>
        <a:buClr>
          <a:srgbClr val="737373"/>
        </a:buClr>
        <a:buSzPts val="1800"/>
        <a:buFont typeface="Helvetica"/>
        <a:buChar char="■"/>
        <a:tabLst/>
        <a:defRPr sz="1800" b="0" i="0" u="none" strike="noStrike" cap="none" spc="0" baseline="0">
          <a:solidFill>
            <a:srgbClr val="737373"/>
          </a:solidFill>
          <a:uFillTx/>
          <a:latin typeface="Roboto"/>
          <a:ea typeface="Roboto"/>
          <a:cs typeface="Roboto"/>
          <a:sym typeface="Roboto"/>
        </a:defRPr>
      </a:lvl9pPr>
    </p:bodyStyle>
    <p:otherStyle>
      <a:lvl1pPr marL="0" marR="0" indent="0" algn="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Roboto"/>
        </a:defRPr>
      </a:lvl1pPr>
      <a:lvl2pPr marL="0" marR="0" indent="0" algn="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Roboto"/>
        </a:defRPr>
      </a:lvl2pPr>
      <a:lvl3pPr marL="0" marR="0" indent="0" algn="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Roboto"/>
        </a:defRPr>
      </a:lvl3pPr>
      <a:lvl4pPr marL="0" marR="0" indent="0" algn="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Roboto"/>
        </a:defRPr>
      </a:lvl4pPr>
      <a:lvl5pPr marL="0" marR="0" indent="0" algn="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Roboto"/>
        </a:defRPr>
      </a:lvl5pPr>
      <a:lvl6pPr marL="0" marR="0" indent="0" algn="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Roboto"/>
        </a:defRPr>
      </a:lvl6pPr>
      <a:lvl7pPr marL="0" marR="0" indent="0" algn="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Roboto"/>
        </a:defRPr>
      </a:lvl7pPr>
      <a:lvl8pPr marL="0" marR="0" indent="0" algn="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Roboto"/>
        </a:defRPr>
      </a:lvl8pPr>
      <a:lvl9pPr marL="0" marR="0" indent="0" algn="r" defTabSz="914400"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Robot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www.youtube.com/watch?v=qXdn6ynwpiI"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5.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youtube.com/watch?v=g-dKXOlsf98" TargetMode="Externa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cmu.edu/news/stories/archives/2017/january/AI-beats-poker-pros.html"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BCDA4-1621-4141-8000-F4467E864409}"/>
              </a:ext>
            </a:extLst>
          </p:cNvPr>
          <p:cNvSpPr>
            <a:spLocks noGrp="1"/>
          </p:cNvSpPr>
          <p:nvPr>
            <p:ph type="title"/>
          </p:nvPr>
        </p:nvSpPr>
        <p:spPr/>
        <p:txBody>
          <a:bodyPr/>
          <a:lstStyle/>
          <a:p>
            <a:r>
              <a:rPr lang="en-US" dirty="0"/>
              <a:t>A brief history </a:t>
            </a:r>
            <a:br>
              <a:rPr lang="en-US" dirty="0"/>
            </a:br>
            <a:r>
              <a:rPr lang="en-US" dirty="0"/>
              <a:t>of AI</a:t>
            </a:r>
          </a:p>
        </p:txBody>
      </p:sp>
      <p:sp>
        <p:nvSpPr>
          <p:cNvPr id="3" name="Text Placeholder 2">
            <a:extLst>
              <a:ext uri="{FF2B5EF4-FFF2-40B4-BE49-F238E27FC236}">
                <a16:creationId xmlns:a16="http://schemas.microsoft.com/office/drawing/2014/main" id="{0D0DF906-6B9C-4185-ACE1-F01BAC51AFFB}"/>
              </a:ext>
            </a:extLst>
          </p:cNvPr>
          <p:cNvSpPr>
            <a:spLocks noGrp="1"/>
          </p:cNvSpPr>
          <p:nvPr>
            <p:ph type="body" sz="quarter" idx="1"/>
          </p:nvPr>
        </p:nvSpPr>
        <p:spPr/>
        <p:txBody>
          <a:bodyPr/>
          <a:lstStyle/>
          <a:p>
            <a:r>
              <a:rPr lang="en-US" dirty="0"/>
              <a:t>Lesson 2</a:t>
            </a:r>
          </a:p>
          <a:p>
            <a:endParaRPr lang="en-US" dirty="0"/>
          </a:p>
        </p:txBody>
      </p:sp>
    </p:spTree>
    <p:extLst>
      <p:ext uri="{BB962C8B-B14F-4D97-AF65-F5344CB8AC3E}">
        <p14:creationId xmlns:p14="http://schemas.microsoft.com/office/powerpoint/2010/main" val="33376176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earle's Chinese Room (1980)"/>
          <p:cNvSpPr txBox="1">
            <a:spLocks noGrp="1"/>
          </p:cNvSpPr>
          <p:nvPr>
            <p:ph type="title"/>
          </p:nvPr>
        </p:nvSpPr>
        <p:spPr>
          <a:xfrm>
            <a:off x="362439" y="150362"/>
            <a:ext cx="10962801" cy="1023601"/>
          </a:xfrm>
          <a:prstGeom prst="rect">
            <a:avLst/>
          </a:prstGeom>
        </p:spPr>
        <p:txBody>
          <a:bodyPr/>
          <a:lstStyle/>
          <a:p>
            <a:r>
              <a:t>Searle's Chinese Room (1980)</a:t>
            </a:r>
          </a:p>
        </p:txBody>
      </p:sp>
      <p:sp>
        <p:nvSpPr>
          <p:cNvPr id="189" name="Suppose AI has produced a program that can pass the Turing Test in Chinese…"/>
          <p:cNvSpPr txBox="1">
            <a:spLocks noGrp="1"/>
          </p:cNvSpPr>
          <p:nvPr>
            <p:ph type="body" sz="half" idx="1"/>
          </p:nvPr>
        </p:nvSpPr>
        <p:spPr>
          <a:xfrm>
            <a:off x="531616" y="1489040"/>
            <a:ext cx="5333201" cy="4425409"/>
          </a:xfrm>
          <a:prstGeom prst="rect">
            <a:avLst/>
          </a:prstGeom>
        </p:spPr>
        <p:txBody>
          <a:bodyPr>
            <a:normAutofit lnSpcReduction="10000"/>
          </a:bodyPr>
          <a:lstStyle/>
          <a:p>
            <a:pPr marL="585172" indent="-406368" defTabSz="877823">
              <a:buSzPts val="1900"/>
              <a:defRPr sz="1919"/>
            </a:pPr>
            <a:r>
              <a:t>Suppose AI has produced a program that can pass the Turing Test in Chinese</a:t>
            </a:r>
          </a:p>
          <a:p>
            <a:pPr marL="585172" indent="-406368" defTabSz="877823">
              <a:buSzPts val="1900"/>
              <a:defRPr sz="1919"/>
            </a:pPr>
            <a:r>
              <a:t>You have a handbook with its pseudocode, or just a rule book</a:t>
            </a:r>
          </a:p>
          <a:p>
            <a:pPr marL="585172" indent="-406368" defTabSz="877823">
              <a:buSzPts val="1900"/>
              <a:defRPr sz="1919"/>
            </a:pPr>
            <a:r>
              <a:t>You're in a closed room and receive Chinese characters through a slot</a:t>
            </a:r>
          </a:p>
          <a:p>
            <a:pPr marL="585172" indent="-406368" defTabSz="877823">
              <a:buSzPts val="1900"/>
              <a:defRPr sz="1919"/>
            </a:pPr>
            <a:r>
              <a:t>You run the program's code manually and return the output</a:t>
            </a:r>
          </a:p>
          <a:p>
            <a:pPr marL="585172" indent="-406368" defTabSz="877823">
              <a:buSzPts val="1900"/>
              <a:defRPr sz="1919"/>
            </a:pPr>
            <a:r>
              <a:t>Does this mean you understand Chinese?</a:t>
            </a:r>
            <a:br/>
            <a:br/>
            <a:r>
              <a:t>Counterargument for "finding" the mind: the </a:t>
            </a:r>
            <a:r>
              <a:rPr i="1"/>
              <a:t>whole system </a:t>
            </a:r>
            <a:r>
              <a:t>understands Chinese, the person is just a part of the system</a:t>
            </a:r>
          </a:p>
        </p:txBody>
      </p:sp>
      <p:sp>
        <p:nvSpPr>
          <p:cNvPr id="190" name="Lysbildenummer"/>
          <p:cNvSpPr txBox="1">
            <a:spLocks noGrp="1"/>
          </p:cNvSpPr>
          <p:nvPr>
            <p:ph type="sldNum" sz="quarter" idx="2"/>
          </p:nvPr>
        </p:nvSpPr>
        <p:spPr>
          <a:xfrm>
            <a:off x="11677531" y="6316632"/>
            <a:ext cx="287372" cy="3860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pic>
        <p:nvPicPr>
          <p:cNvPr id="191" name="Skjermbilde 2020-05-10 kl. 17.11.37.png" descr="Skjermbilde 2020-05-10 kl. 17.11.37.png"/>
          <p:cNvPicPr>
            <a:picLocks noChangeAspect="1"/>
          </p:cNvPicPr>
          <p:nvPr/>
        </p:nvPicPr>
        <p:blipFill>
          <a:blip r:embed="rId2"/>
          <a:srcRect l="2171" t="4065" r="5287" b="9626"/>
          <a:stretch>
            <a:fillRect/>
          </a:stretch>
        </p:blipFill>
        <p:spPr>
          <a:xfrm>
            <a:off x="6419258" y="1489040"/>
            <a:ext cx="5146257" cy="4425409"/>
          </a:xfrm>
          <a:custGeom>
            <a:avLst/>
            <a:gdLst/>
            <a:ahLst/>
            <a:cxnLst>
              <a:cxn ang="0">
                <a:pos x="wd2" y="hd2"/>
              </a:cxn>
              <a:cxn ang="5400000">
                <a:pos x="wd2" y="hd2"/>
              </a:cxn>
              <a:cxn ang="10800000">
                <a:pos x="wd2" y="hd2"/>
              </a:cxn>
              <a:cxn ang="16200000">
                <a:pos x="wd2" y="hd2"/>
              </a:cxn>
            </a:cxnLst>
            <a:rect l="0" t="0" r="r" b="b"/>
            <a:pathLst>
              <a:path w="21579" h="21584" extrusionOk="0">
                <a:moveTo>
                  <a:pt x="10763" y="1"/>
                </a:moveTo>
                <a:cubicBezTo>
                  <a:pt x="10613" y="3"/>
                  <a:pt x="10476" y="14"/>
                  <a:pt x="10327" y="32"/>
                </a:cubicBezTo>
                <a:cubicBezTo>
                  <a:pt x="10196" y="47"/>
                  <a:pt x="9993" y="65"/>
                  <a:pt x="9876" y="72"/>
                </a:cubicBezTo>
                <a:cubicBezTo>
                  <a:pt x="9759" y="79"/>
                  <a:pt x="9600" y="96"/>
                  <a:pt x="9522" y="111"/>
                </a:cubicBezTo>
                <a:cubicBezTo>
                  <a:pt x="9444" y="126"/>
                  <a:pt x="9331" y="138"/>
                  <a:pt x="9271" y="138"/>
                </a:cubicBezTo>
                <a:cubicBezTo>
                  <a:pt x="9210" y="138"/>
                  <a:pt x="9129" y="152"/>
                  <a:pt x="9092" y="169"/>
                </a:cubicBezTo>
                <a:cubicBezTo>
                  <a:pt x="9004" y="209"/>
                  <a:pt x="8227" y="282"/>
                  <a:pt x="7858" y="285"/>
                </a:cubicBezTo>
                <a:cubicBezTo>
                  <a:pt x="7542" y="288"/>
                  <a:pt x="7140" y="259"/>
                  <a:pt x="6947" y="219"/>
                </a:cubicBezTo>
                <a:cubicBezTo>
                  <a:pt x="6882" y="206"/>
                  <a:pt x="6723" y="188"/>
                  <a:pt x="6593" y="179"/>
                </a:cubicBezTo>
                <a:cubicBezTo>
                  <a:pt x="6463" y="170"/>
                  <a:pt x="6271" y="151"/>
                  <a:pt x="6167" y="138"/>
                </a:cubicBezTo>
                <a:cubicBezTo>
                  <a:pt x="5929" y="108"/>
                  <a:pt x="2246" y="133"/>
                  <a:pt x="2160" y="165"/>
                </a:cubicBezTo>
                <a:cubicBezTo>
                  <a:pt x="2113" y="183"/>
                  <a:pt x="2087" y="177"/>
                  <a:pt x="2066" y="148"/>
                </a:cubicBezTo>
                <a:cubicBezTo>
                  <a:pt x="2051" y="126"/>
                  <a:pt x="2026" y="113"/>
                  <a:pt x="2011" y="119"/>
                </a:cubicBezTo>
                <a:cubicBezTo>
                  <a:pt x="1997" y="125"/>
                  <a:pt x="1958" y="100"/>
                  <a:pt x="1923" y="63"/>
                </a:cubicBezTo>
                <a:cubicBezTo>
                  <a:pt x="1853" y="-14"/>
                  <a:pt x="1808" y="-2"/>
                  <a:pt x="1808" y="96"/>
                </a:cubicBezTo>
                <a:cubicBezTo>
                  <a:pt x="1808" y="174"/>
                  <a:pt x="1767" y="213"/>
                  <a:pt x="1747" y="154"/>
                </a:cubicBezTo>
                <a:cubicBezTo>
                  <a:pt x="1735" y="119"/>
                  <a:pt x="1700" y="114"/>
                  <a:pt x="1541" y="127"/>
                </a:cubicBezTo>
                <a:cubicBezTo>
                  <a:pt x="1435" y="135"/>
                  <a:pt x="1289" y="158"/>
                  <a:pt x="1218" y="179"/>
                </a:cubicBezTo>
                <a:cubicBezTo>
                  <a:pt x="1146" y="199"/>
                  <a:pt x="1035" y="232"/>
                  <a:pt x="970" y="250"/>
                </a:cubicBezTo>
                <a:cubicBezTo>
                  <a:pt x="905" y="269"/>
                  <a:pt x="827" y="303"/>
                  <a:pt x="797" y="326"/>
                </a:cubicBezTo>
                <a:cubicBezTo>
                  <a:pt x="767" y="348"/>
                  <a:pt x="713" y="387"/>
                  <a:pt x="677" y="411"/>
                </a:cubicBezTo>
                <a:cubicBezTo>
                  <a:pt x="477" y="544"/>
                  <a:pt x="438" y="583"/>
                  <a:pt x="412" y="696"/>
                </a:cubicBezTo>
                <a:cubicBezTo>
                  <a:pt x="354" y="947"/>
                  <a:pt x="320" y="1185"/>
                  <a:pt x="294" y="1499"/>
                </a:cubicBezTo>
                <a:cubicBezTo>
                  <a:pt x="279" y="1680"/>
                  <a:pt x="256" y="1845"/>
                  <a:pt x="243" y="1865"/>
                </a:cubicBezTo>
                <a:cubicBezTo>
                  <a:pt x="227" y="1887"/>
                  <a:pt x="211" y="2328"/>
                  <a:pt x="199" y="3059"/>
                </a:cubicBezTo>
                <a:cubicBezTo>
                  <a:pt x="189" y="3697"/>
                  <a:pt x="171" y="4312"/>
                  <a:pt x="158" y="4428"/>
                </a:cubicBezTo>
                <a:cubicBezTo>
                  <a:pt x="71" y="5201"/>
                  <a:pt x="69" y="6206"/>
                  <a:pt x="146" y="10209"/>
                </a:cubicBezTo>
                <a:cubicBezTo>
                  <a:pt x="156" y="10748"/>
                  <a:pt x="152" y="11045"/>
                  <a:pt x="133" y="11199"/>
                </a:cubicBezTo>
                <a:cubicBezTo>
                  <a:pt x="21" y="12069"/>
                  <a:pt x="-11" y="12634"/>
                  <a:pt x="3" y="13548"/>
                </a:cubicBezTo>
                <a:cubicBezTo>
                  <a:pt x="31" y="15425"/>
                  <a:pt x="41" y="15664"/>
                  <a:pt x="119" y="16241"/>
                </a:cubicBezTo>
                <a:cubicBezTo>
                  <a:pt x="141" y="16398"/>
                  <a:pt x="165" y="16881"/>
                  <a:pt x="179" y="17451"/>
                </a:cubicBezTo>
                <a:cubicBezTo>
                  <a:pt x="208" y="18593"/>
                  <a:pt x="291" y="19791"/>
                  <a:pt x="346" y="19855"/>
                </a:cubicBezTo>
                <a:cubicBezTo>
                  <a:pt x="358" y="19869"/>
                  <a:pt x="367" y="19938"/>
                  <a:pt x="367" y="20010"/>
                </a:cubicBezTo>
                <a:cubicBezTo>
                  <a:pt x="367" y="20081"/>
                  <a:pt x="379" y="20175"/>
                  <a:pt x="392" y="20217"/>
                </a:cubicBezTo>
                <a:cubicBezTo>
                  <a:pt x="406" y="20258"/>
                  <a:pt x="420" y="20398"/>
                  <a:pt x="424" y="20529"/>
                </a:cubicBezTo>
                <a:cubicBezTo>
                  <a:pt x="427" y="20659"/>
                  <a:pt x="438" y="20780"/>
                  <a:pt x="447" y="20798"/>
                </a:cubicBezTo>
                <a:cubicBezTo>
                  <a:pt x="456" y="20815"/>
                  <a:pt x="467" y="20889"/>
                  <a:pt x="470" y="20962"/>
                </a:cubicBezTo>
                <a:cubicBezTo>
                  <a:pt x="474" y="21035"/>
                  <a:pt x="506" y="21164"/>
                  <a:pt x="540" y="21249"/>
                </a:cubicBezTo>
                <a:cubicBezTo>
                  <a:pt x="590" y="21369"/>
                  <a:pt x="627" y="21419"/>
                  <a:pt x="715" y="21481"/>
                </a:cubicBezTo>
                <a:lnTo>
                  <a:pt x="828" y="21560"/>
                </a:lnTo>
                <a:lnTo>
                  <a:pt x="2010" y="21574"/>
                </a:lnTo>
                <a:cubicBezTo>
                  <a:pt x="2660" y="21581"/>
                  <a:pt x="7091" y="21586"/>
                  <a:pt x="11858" y="21583"/>
                </a:cubicBezTo>
                <a:lnTo>
                  <a:pt x="20527" y="21578"/>
                </a:lnTo>
                <a:lnTo>
                  <a:pt x="20613" y="21479"/>
                </a:lnTo>
                <a:cubicBezTo>
                  <a:pt x="20679" y="21405"/>
                  <a:pt x="20720" y="21380"/>
                  <a:pt x="20781" y="21380"/>
                </a:cubicBezTo>
                <a:cubicBezTo>
                  <a:pt x="20967" y="21380"/>
                  <a:pt x="21114" y="21285"/>
                  <a:pt x="21179" y="21121"/>
                </a:cubicBezTo>
                <a:cubicBezTo>
                  <a:pt x="21251" y="20939"/>
                  <a:pt x="21252" y="20378"/>
                  <a:pt x="21181" y="20223"/>
                </a:cubicBezTo>
                <a:cubicBezTo>
                  <a:pt x="21168" y="20196"/>
                  <a:pt x="21169" y="20110"/>
                  <a:pt x="21182" y="20016"/>
                </a:cubicBezTo>
                <a:cubicBezTo>
                  <a:pt x="21195" y="19927"/>
                  <a:pt x="21206" y="19792"/>
                  <a:pt x="21206" y="19714"/>
                </a:cubicBezTo>
                <a:cubicBezTo>
                  <a:pt x="21206" y="19635"/>
                  <a:pt x="21215" y="19540"/>
                  <a:pt x="21227" y="19503"/>
                </a:cubicBezTo>
                <a:cubicBezTo>
                  <a:pt x="21253" y="19425"/>
                  <a:pt x="21295" y="18954"/>
                  <a:pt x="21326" y="18413"/>
                </a:cubicBezTo>
                <a:cubicBezTo>
                  <a:pt x="21337" y="18209"/>
                  <a:pt x="21351" y="17985"/>
                  <a:pt x="21357" y="17917"/>
                </a:cubicBezTo>
                <a:cubicBezTo>
                  <a:pt x="21363" y="17849"/>
                  <a:pt x="21372" y="17652"/>
                  <a:pt x="21379" y="17478"/>
                </a:cubicBezTo>
                <a:cubicBezTo>
                  <a:pt x="21393" y="17113"/>
                  <a:pt x="21410" y="16851"/>
                  <a:pt x="21442" y="16502"/>
                </a:cubicBezTo>
                <a:cubicBezTo>
                  <a:pt x="21521" y="15653"/>
                  <a:pt x="21557" y="14806"/>
                  <a:pt x="21577" y="13303"/>
                </a:cubicBezTo>
                <a:cubicBezTo>
                  <a:pt x="21587" y="12512"/>
                  <a:pt x="21552" y="11209"/>
                  <a:pt x="21510" y="10856"/>
                </a:cubicBezTo>
                <a:cubicBezTo>
                  <a:pt x="21483" y="10627"/>
                  <a:pt x="21462" y="10358"/>
                  <a:pt x="21407" y="9563"/>
                </a:cubicBezTo>
                <a:cubicBezTo>
                  <a:pt x="21387" y="9268"/>
                  <a:pt x="21365" y="8985"/>
                  <a:pt x="21359" y="8932"/>
                </a:cubicBezTo>
                <a:cubicBezTo>
                  <a:pt x="21347" y="8839"/>
                  <a:pt x="21314" y="7717"/>
                  <a:pt x="21321" y="7647"/>
                </a:cubicBezTo>
                <a:cubicBezTo>
                  <a:pt x="21327" y="7582"/>
                  <a:pt x="21328" y="7288"/>
                  <a:pt x="21322" y="7078"/>
                </a:cubicBezTo>
                <a:cubicBezTo>
                  <a:pt x="21321" y="7047"/>
                  <a:pt x="21317" y="6266"/>
                  <a:pt x="21311" y="5341"/>
                </a:cubicBezTo>
                <a:cubicBezTo>
                  <a:pt x="21303" y="4227"/>
                  <a:pt x="21306" y="3653"/>
                  <a:pt x="21322" y="3642"/>
                </a:cubicBezTo>
                <a:cubicBezTo>
                  <a:pt x="21335" y="3632"/>
                  <a:pt x="21347" y="3534"/>
                  <a:pt x="21347" y="3423"/>
                </a:cubicBezTo>
                <a:cubicBezTo>
                  <a:pt x="21347" y="3311"/>
                  <a:pt x="21357" y="3187"/>
                  <a:pt x="21371" y="3146"/>
                </a:cubicBezTo>
                <a:cubicBezTo>
                  <a:pt x="21398" y="3062"/>
                  <a:pt x="21414" y="2564"/>
                  <a:pt x="21419" y="1698"/>
                </a:cubicBezTo>
                <a:cubicBezTo>
                  <a:pt x="21420" y="1370"/>
                  <a:pt x="21432" y="1093"/>
                  <a:pt x="21444" y="1085"/>
                </a:cubicBezTo>
                <a:cubicBezTo>
                  <a:pt x="21456" y="1076"/>
                  <a:pt x="21454" y="1046"/>
                  <a:pt x="21440" y="1015"/>
                </a:cubicBezTo>
                <a:cubicBezTo>
                  <a:pt x="21428" y="985"/>
                  <a:pt x="21407" y="940"/>
                  <a:pt x="21395" y="912"/>
                </a:cubicBezTo>
                <a:cubicBezTo>
                  <a:pt x="21379" y="873"/>
                  <a:pt x="21395" y="835"/>
                  <a:pt x="21467" y="740"/>
                </a:cubicBezTo>
                <a:cubicBezTo>
                  <a:pt x="21566" y="611"/>
                  <a:pt x="21589" y="496"/>
                  <a:pt x="21517" y="496"/>
                </a:cubicBezTo>
                <a:cubicBezTo>
                  <a:pt x="21494" y="496"/>
                  <a:pt x="21454" y="478"/>
                  <a:pt x="21429" y="458"/>
                </a:cubicBezTo>
                <a:cubicBezTo>
                  <a:pt x="21399" y="434"/>
                  <a:pt x="21304" y="418"/>
                  <a:pt x="21169" y="415"/>
                </a:cubicBezTo>
                <a:cubicBezTo>
                  <a:pt x="21052" y="412"/>
                  <a:pt x="20839" y="398"/>
                  <a:pt x="20697" y="384"/>
                </a:cubicBezTo>
                <a:cubicBezTo>
                  <a:pt x="20554" y="370"/>
                  <a:pt x="20198" y="351"/>
                  <a:pt x="19906" y="343"/>
                </a:cubicBezTo>
                <a:cubicBezTo>
                  <a:pt x="19614" y="336"/>
                  <a:pt x="19310" y="318"/>
                  <a:pt x="19232" y="303"/>
                </a:cubicBezTo>
                <a:cubicBezTo>
                  <a:pt x="18803" y="220"/>
                  <a:pt x="18553" y="192"/>
                  <a:pt x="18170" y="181"/>
                </a:cubicBezTo>
                <a:cubicBezTo>
                  <a:pt x="17936" y="174"/>
                  <a:pt x="17595" y="156"/>
                  <a:pt x="17413" y="140"/>
                </a:cubicBezTo>
                <a:cubicBezTo>
                  <a:pt x="17231" y="124"/>
                  <a:pt x="16732" y="104"/>
                  <a:pt x="16303" y="97"/>
                </a:cubicBezTo>
                <a:cubicBezTo>
                  <a:pt x="15874" y="91"/>
                  <a:pt x="15373" y="78"/>
                  <a:pt x="15192" y="70"/>
                </a:cubicBezTo>
                <a:cubicBezTo>
                  <a:pt x="14282" y="30"/>
                  <a:pt x="13935" y="18"/>
                  <a:pt x="13611" y="12"/>
                </a:cubicBezTo>
                <a:cubicBezTo>
                  <a:pt x="12876" y="-1"/>
                  <a:pt x="12432" y="2"/>
                  <a:pt x="12338" y="24"/>
                </a:cubicBezTo>
                <a:cubicBezTo>
                  <a:pt x="12232" y="48"/>
                  <a:pt x="11796" y="45"/>
                  <a:pt x="11282" y="16"/>
                </a:cubicBezTo>
                <a:cubicBezTo>
                  <a:pt x="11078" y="5"/>
                  <a:pt x="10913" y="-2"/>
                  <a:pt x="10763" y="1"/>
                </a:cubicBezTo>
                <a:close/>
              </a:path>
            </a:pathLst>
          </a:cu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peech recognition (1952)"/>
          <p:cNvSpPr txBox="1">
            <a:spLocks noGrp="1"/>
          </p:cNvSpPr>
          <p:nvPr>
            <p:ph type="title"/>
          </p:nvPr>
        </p:nvSpPr>
        <p:spPr>
          <a:prstGeom prst="rect">
            <a:avLst/>
          </a:prstGeom>
        </p:spPr>
        <p:txBody>
          <a:bodyPr/>
          <a:lstStyle/>
          <a:p>
            <a:r>
              <a:t>Speech recognition (1952)</a:t>
            </a:r>
          </a:p>
        </p:txBody>
      </p:sp>
      <p:sp>
        <p:nvSpPr>
          <p:cNvPr id="194" name="&quot;Audrey&quot; could recognise digits spoken by a single voice…"/>
          <p:cNvSpPr txBox="1">
            <a:spLocks noGrp="1"/>
          </p:cNvSpPr>
          <p:nvPr>
            <p:ph type="body" idx="1"/>
          </p:nvPr>
        </p:nvSpPr>
        <p:spPr>
          <a:xfrm>
            <a:off x="290286" y="1355073"/>
            <a:ext cx="7282003" cy="4817294"/>
          </a:xfrm>
          <a:prstGeom prst="rect">
            <a:avLst/>
          </a:prstGeom>
        </p:spPr>
        <p:txBody>
          <a:bodyPr/>
          <a:lstStyle/>
          <a:p>
            <a:endParaRPr/>
          </a:p>
          <a:p>
            <a:endParaRPr/>
          </a:p>
          <a:p>
            <a:endParaRPr/>
          </a:p>
          <a:p>
            <a:endParaRPr/>
          </a:p>
          <a:p>
            <a:endParaRPr/>
          </a:p>
          <a:p>
            <a:r>
              <a:t>"Audrey" could recognise digits spoken by a single voice</a:t>
            </a:r>
          </a:p>
          <a:p>
            <a:r>
              <a:t>In 1962 IBM demonstrated ""Shoebox", which could understand16 words</a:t>
            </a:r>
          </a:p>
          <a:p>
            <a:r>
              <a:t>Biggest milestone in the Seventies: CMU's "Harpy" system, which could understand 1011 words ~ vocabulary of three-year-old</a:t>
            </a:r>
          </a:p>
        </p:txBody>
      </p:sp>
      <p:sp>
        <p:nvSpPr>
          <p:cNvPr id="195" name="Lysbildenummer"/>
          <p:cNvSpPr txBox="1">
            <a:spLocks noGrp="1"/>
          </p:cNvSpPr>
          <p:nvPr>
            <p:ph type="sldNum" sz="quarter" idx="2"/>
          </p:nvPr>
        </p:nvSpPr>
        <p:spPr>
          <a:xfrm>
            <a:off x="11717129" y="6402776"/>
            <a:ext cx="379193" cy="3860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pic>
        <p:nvPicPr>
          <p:cNvPr id="196" name="Skjermbilde 2020-05-10 kl. 17.14.03.png" descr="Skjermbilde 2020-05-10 kl. 17.14.03.png"/>
          <p:cNvPicPr>
            <a:picLocks noChangeAspect="1"/>
          </p:cNvPicPr>
          <p:nvPr/>
        </p:nvPicPr>
        <p:blipFill>
          <a:blip r:embed="rId2"/>
          <a:stretch>
            <a:fillRect/>
          </a:stretch>
        </p:blipFill>
        <p:spPr>
          <a:xfrm>
            <a:off x="3887238" y="932580"/>
            <a:ext cx="3963670" cy="2556164"/>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he birth of AI (1956)"/>
          <p:cNvSpPr txBox="1">
            <a:spLocks noGrp="1"/>
          </p:cNvSpPr>
          <p:nvPr>
            <p:ph type="title"/>
          </p:nvPr>
        </p:nvSpPr>
        <p:spPr>
          <a:xfrm>
            <a:off x="614600" y="195475"/>
            <a:ext cx="10962800" cy="1023601"/>
          </a:xfrm>
          <a:prstGeom prst="rect">
            <a:avLst/>
          </a:prstGeom>
        </p:spPr>
        <p:txBody>
          <a:bodyPr/>
          <a:lstStyle/>
          <a:p>
            <a:r>
              <a:t>The birth of AI (1956)</a:t>
            </a:r>
          </a:p>
        </p:txBody>
      </p:sp>
      <p:sp>
        <p:nvSpPr>
          <p:cNvPr id="199" name="Participants included Marvin Minsky, John McCarthy, Claude Shannon, Ray Solomonoff, Arthur Samuel, Allen Newell, Herbert Simon"/>
          <p:cNvSpPr txBox="1">
            <a:spLocks noGrp="1"/>
          </p:cNvSpPr>
          <p:nvPr>
            <p:ph type="body" sz="quarter" idx="1"/>
          </p:nvPr>
        </p:nvSpPr>
        <p:spPr>
          <a:xfrm>
            <a:off x="584086" y="1385808"/>
            <a:ext cx="6507878" cy="1086228"/>
          </a:xfrm>
          <a:prstGeom prst="rect">
            <a:avLst/>
          </a:prstGeom>
        </p:spPr>
        <p:txBody>
          <a:bodyPr>
            <a:normAutofit lnSpcReduction="10000"/>
          </a:bodyPr>
          <a:lstStyle/>
          <a:p>
            <a:pPr marL="554695" indent="-385203" defTabSz="832104">
              <a:buSzPts val="1800"/>
              <a:defRPr sz="1820"/>
            </a:pPr>
            <a:r>
              <a:t>Participants included Marvin Minsky, John McCarthy, Claude Shannon, Ray Solomonoff, Arthur Samuel, </a:t>
            </a:r>
            <a:r>
              <a:rPr>
                <a:solidFill>
                  <a:srgbClr val="EA3322"/>
                </a:solidFill>
              </a:rPr>
              <a:t>Allen Newell, Herbert Simon</a:t>
            </a:r>
          </a:p>
        </p:txBody>
      </p:sp>
      <p:sp>
        <p:nvSpPr>
          <p:cNvPr id="200" name="Google Shape;29;p5"/>
          <p:cNvSpPr txBox="1">
            <a:spLocks noGrp="1"/>
          </p:cNvSpPr>
          <p:nvPr>
            <p:ph type="body" idx="13"/>
          </p:nvPr>
        </p:nvSpPr>
        <p:spPr>
          <a:xfrm>
            <a:off x="1178060" y="2513653"/>
            <a:ext cx="4253245" cy="407869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indent="0">
              <a:buClrTx/>
              <a:buSzTx/>
              <a:buFontTx/>
              <a:buNone/>
              <a:defRPr sz="2000" i="1">
                <a:solidFill>
                  <a:srgbClr val="091F5C"/>
                </a:solidFill>
                <a:latin typeface="+mj-lt"/>
                <a:ea typeface="+mj-ea"/>
                <a:cs typeface="+mj-cs"/>
                <a:sym typeface="Arial"/>
              </a:defRPr>
            </a:pPr>
            <a:r>
              <a:t>"We propose that a two-month, ten man study of </a:t>
            </a:r>
            <a:r>
              <a:rPr>
                <a:solidFill>
                  <a:srgbClr val="EA3322"/>
                </a:solidFill>
              </a:rPr>
              <a:t>artificial intelligence </a:t>
            </a:r>
            <a:r>
              <a:t>be carried out during the summer of 1956  at Dartmouth College in Hanover, NH. The study is to proceed on the basis of the conjecture that every aspect of learning or any other feature of intelligence can be principle be so precisely described that a machine can be made to simulate it."</a:t>
            </a:r>
          </a:p>
        </p:txBody>
      </p:sp>
      <p:sp>
        <p:nvSpPr>
          <p:cNvPr id="201" name="Lysbildenummer"/>
          <p:cNvSpPr txBox="1">
            <a:spLocks noGrp="1"/>
          </p:cNvSpPr>
          <p:nvPr>
            <p:ph type="sldNum" sz="quarter" idx="2"/>
          </p:nvPr>
        </p:nvSpPr>
        <p:spPr>
          <a:xfrm>
            <a:off x="11729302" y="6402776"/>
            <a:ext cx="367020" cy="3860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pic>
        <p:nvPicPr>
          <p:cNvPr id="202" name="Skjermbilde 2020-05-10 kl. 17.21.54.png" descr="Skjermbilde 2020-05-10 kl. 17.21.54.png"/>
          <p:cNvPicPr>
            <a:picLocks noChangeAspect="1"/>
          </p:cNvPicPr>
          <p:nvPr/>
        </p:nvPicPr>
        <p:blipFill>
          <a:blip r:embed="rId2"/>
          <a:stretch>
            <a:fillRect/>
          </a:stretch>
        </p:blipFill>
        <p:spPr>
          <a:xfrm>
            <a:off x="7618917" y="565240"/>
            <a:ext cx="3843130" cy="2881405"/>
          </a:xfrm>
          <a:prstGeom prst="rect">
            <a:avLst/>
          </a:prstGeom>
          <a:ln w="12700">
            <a:miter lim="400000"/>
          </a:ln>
        </p:spPr>
      </p:pic>
      <p:pic>
        <p:nvPicPr>
          <p:cNvPr id="203" name="Skjermbilde 2020-05-10 kl. 17.22.06.png" descr="Skjermbilde 2020-05-10 kl. 17.22.06.png"/>
          <p:cNvPicPr>
            <a:picLocks noChangeAspect="1"/>
          </p:cNvPicPr>
          <p:nvPr/>
        </p:nvPicPr>
        <p:blipFill>
          <a:blip r:embed="rId3"/>
          <a:stretch>
            <a:fillRect/>
          </a:stretch>
        </p:blipFill>
        <p:spPr>
          <a:xfrm>
            <a:off x="7509726" y="3753283"/>
            <a:ext cx="4253246" cy="2169606"/>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lassical AI (60's - 80's)"/>
          <p:cNvSpPr txBox="1">
            <a:spLocks noGrp="1"/>
          </p:cNvSpPr>
          <p:nvPr>
            <p:ph type="title"/>
          </p:nvPr>
        </p:nvSpPr>
        <p:spPr>
          <a:prstGeom prst="rect">
            <a:avLst/>
          </a:prstGeom>
        </p:spPr>
        <p:txBody>
          <a:bodyPr/>
          <a:lstStyle/>
          <a:p>
            <a:r>
              <a:t>Classical AI (60's - 80's)</a:t>
            </a:r>
          </a:p>
        </p:txBody>
      </p:sp>
      <p:sp>
        <p:nvSpPr>
          <p:cNvPr id="206" name="How do humans perform problem solving?…"/>
          <p:cNvSpPr txBox="1">
            <a:spLocks noGrp="1"/>
          </p:cNvSpPr>
          <p:nvPr>
            <p:ph type="body" idx="1"/>
          </p:nvPr>
        </p:nvSpPr>
        <p:spPr>
          <a:prstGeom prst="rect">
            <a:avLst/>
          </a:prstGeom>
        </p:spPr>
        <p:txBody>
          <a:bodyPr/>
          <a:lstStyle/>
          <a:p>
            <a:pPr>
              <a:defRPr>
                <a:solidFill>
                  <a:srgbClr val="EA3322"/>
                </a:solidFill>
              </a:defRPr>
            </a:pPr>
            <a:r>
              <a:t>How do humans perform problem solving?</a:t>
            </a:r>
          </a:p>
          <a:p>
            <a:r>
              <a:t>Given an initial state, a goal statement, and a set of legal actions, find the sequence of actions that transforms the initial state into a state where the goal is satisfied.</a:t>
            </a:r>
          </a:p>
          <a:p>
            <a:pPr>
              <a:defRPr b="1"/>
            </a:pPr>
            <a:r>
              <a:t>Classical AI </a:t>
            </a:r>
            <a:r>
              <a:rPr b="0"/>
              <a:t>(60's - 80's) was based on the </a:t>
            </a:r>
            <a:r>
              <a:rPr b="0" i="1"/>
              <a:t>deliberative</a:t>
            </a:r>
            <a:r>
              <a:rPr b="0"/>
              <a:t> paradigm of human intelligence</a:t>
            </a:r>
          </a:p>
          <a:p>
            <a:pPr>
              <a:defRPr b="1"/>
            </a:pPr>
            <a:r>
              <a:rPr b="0"/>
              <a:t>To be </a:t>
            </a:r>
            <a:r>
              <a:t>intelligent</a:t>
            </a:r>
            <a:r>
              <a:rPr b="0"/>
              <a:t>, machines / robots have to be able to perform some intensive forms of </a:t>
            </a:r>
            <a:r>
              <a:rPr b="0" i="1"/>
              <a:t>model-based "thinking"</a:t>
            </a:r>
          </a:p>
        </p:txBody>
      </p:sp>
      <p:sp>
        <p:nvSpPr>
          <p:cNvPr id="207" name="Lysbildenummer"/>
          <p:cNvSpPr txBox="1">
            <a:spLocks noGrp="1"/>
          </p:cNvSpPr>
          <p:nvPr>
            <p:ph type="sldNum" sz="quarter" idx="2"/>
          </p:nvPr>
        </p:nvSpPr>
        <p:spPr>
          <a:xfrm>
            <a:off x="11717129" y="6402776"/>
            <a:ext cx="379193" cy="3860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pic>
        <p:nvPicPr>
          <p:cNvPr id="208" name="Skjermbilde 2020-05-10 kl. 17.25.25.png" descr="Skjermbilde 2020-05-10 kl. 17.25.25.png"/>
          <p:cNvPicPr>
            <a:picLocks noChangeAspect="1"/>
          </p:cNvPicPr>
          <p:nvPr/>
        </p:nvPicPr>
        <p:blipFill>
          <a:blip r:embed="rId2"/>
          <a:stretch>
            <a:fillRect/>
          </a:stretch>
        </p:blipFill>
        <p:spPr>
          <a:xfrm>
            <a:off x="1958469" y="3776702"/>
            <a:ext cx="8275062" cy="2076816"/>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Bounded rationality"/>
          <p:cNvSpPr txBox="1">
            <a:spLocks noGrp="1"/>
          </p:cNvSpPr>
          <p:nvPr>
            <p:ph type="title"/>
          </p:nvPr>
        </p:nvSpPr>
        <p:spPr>
          <a:prstGeom prst="rect">
            <a:avLst/>
          </a:prstGeom>
        </p:spPr>
        <p:txBody>
          <a:bodyPr/>
          <a:lstStyle/>
          <a:p>
            <a:r>
              <a:t>Bounded rationality</a:t>
            </a:r>
          </a:p>
        </p:txBody>
      </p:sp>
      <p:sp>
        <p:nvSpPr>
          <p:cNvPr id="211" name="Herbert SImon, Nobel Prize in Economics, 1978…"/>
          <p:cNvSpPr txBox="1">
            <a:spLocks noGrp="1"/>
          </p:cNvSpPr>
          <p:nvPr>
            <p:ph type="body" idx="1"/>
          </p:nvPr>
        </p:nvSpPr>
        <p:spPr>
          <a:prstGeom prst="rect">
            <a:avLst/>
          </a:prstGeom>
        </p:spPr>
        <p:txBody>
          <a:bodyPr/>
          <a:lstStyle/>
          <a:p>
            <a:pPr>
              <a:defRPr i="1"/>
            </a:pPr>
            <a:r>
              <a:t>Herbert SImon</a:t>
            </a:r>
            <a:r>
              <a:rPr i="0"/>
              <a:t>, Nobel Prize in Economics, 1978</a:t>
            </a:r>
          </a:p>
          <a:p>
            <a:pPr>
              <a:defRPr i="1"/>
            </a:pPr>
            <a:r>
              <a:rPr i="0"/>
              <a:t>Humans do not "optimize": Humans use </a:t>
            </a:r>
            <a:r>
              <a:rPr b="1" i="0"/>
              <a:t>heuristics</a:t>
            </a:r>
            <a:endParaRPr i="0"/>
          </a:p>
          <a:p>
            <a:pPr>
              <a:defRPr i="1"/>
            </a:pPr>
            <a:r>
              <a:rPr i="0"/>
              <a:t>Humans solve a problem by finding "satisfying" solutions</a:t>
            </a:r>
          </a:p>
          <a:p>
            <a:pPr>
              <a:defRPr i="1"/>
            </a:pPr>
            <a:r>
              <a:rPr i="0"/>
              <a:t>"Models of My Life"</a:t>
            </a:r>
          </a:p>
        </p:txBody>
      </p:sp>
      <p:sp>
        <p:nvSpPr>
          <p:cNvPr id="212" name="Lysbildenummer"/>
          <p:cNvSpPr txBox="1">
            <a:spLocks noGrp="1"/>
          </p:cNvSpPr>
          <p:nvPr>
            <p:ph type="sldNum" sz="quarter" idx="2"/>
          </p:nvPr>
        </p:nvSpPr>
        <p:spPr>
          <a:xfrm>
            <a:off x="11717129" y="6402776"/>
            <a:ext cx="379193" cy="3860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omputer Checkers (1959)"/>
          <p:cNvSpPr txBox="1">
            <a:spLocks noGrp="1"/>
          </p:cNvSpPr>
          <p:nvPr>
            <p:ph type="title"/>
          </p:nvPr>
        </p:nvSpPr>
        <p:spPr>
          <a:prstGeom prst="rect">
            <a:avLst/>
          </a:prstGeom>
        </p:spPr>
        <p:txBody>
          <a:bodyPr/>
          <a:lstStyle/>
          <a:p>
            <a:r>
              <a:t>Computer Checkers (1959)</a:t>
            </a:r>
          </a:p>
        </p:txBody>
      </p:sp>
      <p:sp>
        <p:nvSpPr>
          <p:cNvPr id="215" name="Samuel's Program actually only competed at &quot;respectable amateur&quot; level…"/>
          <p:cNvSpPr txBox="1">
            <a:spLocks noGrp="1"/>
          </p:cNvSpPr>
          <p:nvPr>
            <p:ph type="body" idx="1"/>
          </p:nvPr>
        </p:nvSpPr>
        <p:spPr>
          <a:prstGeom prst="rect">
            <a:avLst/>
          </a:prstGeom>
        </p:spPr>
        <p:txBody>
          <a:bodyPr/>
          <a:lstStyle/>
          <a:p>
            <a:endParaRPr/>
          </a:p>
          <a:p>
            <a:endParaRPr/>
          </a:p>
          <a:p>
            <a:endParaRPr/>
          </a:p>
          <a:p>
            <a:endParaRPr/>
          </a:p>
          <a:p>
            <a:endParaRPr/>
          </a:p>
          <a:p>
            <a:r>
              <a:t>Samuel's Program actually only competed at "respectable amateur" level</a:t>
            </a:r>
          </a:p>
          <a:p>
            <a:r>
              <a:t>By the Nineties the </a:t>
            </a:r>
            <a:r>
              <a:rPr i="1"/>
              <a:t>Chinook</a:t>
            </a:r>
            <a:r>
              <a:t> checker programs was "beating" the best human players (Marion Tinsley - Chinook: 4:2, 6 draws)</a:t>
            </a:r>
          </a:p>
          <a:p>
            <a:r>
              <a:t>Checkers was </a:t>
            </a:r>
            <a:r>
              <a:rPr i="1"/>
              <a:t>solved</a:t>
            </a:r>
            <a:r>
              <a:t> by Jonathan Schaeffer in 2007 after 18 years of calculation</a:t>
            </a:r>
          </a:p>
        </p:txBody>
      </p:sp>
      <p:sp>
        <p:nvSpPr>
          <p:cNvPr id="216" name="Lysbildenummer"/>
          <p:cNvSpPr txBox="1">
            <a:spLocks noGrp="1"/>
          </p:cNvSpPr>
          <p:nvPr>
            <p:ph type="sldNum" sz="quarter" idx="2"/>
          </p:nvPr>
        </p:nvSpPr>
        <p:spPr>
          <a:xfrm>
            <a:off x="11717129" y="6402776"/>
            <a:ext cx="379193" cy="3860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pic>
        <p:nvPicPr>
          <p:cNvPr id="217" name="Skjermbilde 2020-05-10 kl. 17.28.14.png" descr="Skjermbilde 2020-05-10 kl. 17.28.14.png"/>
          <p:cNvPicPr>
            <a:picLocks noChangeAspect="1"/>
          </p:cNvPicPr>
          <p:nvPr/>
        </p:nvPicPr>
        <p:blipFill>
          <a:blip r:embed="rId2"/>
          <a:stretch>
            <a:fillRect/>
          </a:stretch>
        </p:blipFill>
        <p:spPr>
          <a:xfrm>
            <a:off x="4343631" y="990200"/>
            <a:ext cx="3504738" cy="2213152"/>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Autonomous Robotics (1966)"/>
          <p:cNvSpPr txBox="1">
            <a:spLocks noGrp="1"/>
          </p:cNvSpPr>
          <p:nvPr>
            <p:ph type="title"/>
          </p:nvPr>
        </p:nvSpPr>
        <p:spPr>
          <a:prstGeom prst="rect">
            <a:avLst/>
          </a:prstGeom>
        </p:spPr>
        <p:txBody>
          <a:bodyPr/>
          <a:lstStyle/>
          <a:p>
            <a:r>
              <a:t>Autonomous Robotics (1966)</a:t>
            </a:r>
          </a:p>
        </p:txBody>
      </p:sp>
      <p:sp>
        <p:nvSpPr>
          <p:cNvPr id="220" name="Shakey: first mobile robot to visually interpret environment…"/>
          <p:cNvSpPr txBox="1">
            <a:spLocks noGrp="1"/>
          </p:cNvSpPr>
          <p:nvPr>
            <p:ph type="body" idx="1"/>
          </p:nvPr>
        </p:nvSpPr>
        <p:spPr>
          <a:prstGeom prst="rect">
            <a:avLst/>
          </a:prstGeom>
        </p:spPr>
        <p:txBody>
          <a:bodyPr/>
          <a:lstStyle/>
          <a:p>
            <a:pPr>
              <a:defRPr>
                <a:solidFill>
                  <a:srgbClr val="EA3322"/>
                </a:solidFill>
              </a:defRPr>
            </a:pPr>
            <a:r>
              <a:t>Shakey: </a:t>
            </a:r>
            <a:r>
              <a:rPr>
                <a:solidFill>
                  <a:srgbClr val="091F5C"/>
                </a:solidFill>
              </a:rPr>
              <a:t>first mobile robot to visually interpret environment</a:t>
            </a:r>
          </a:p>
          <a:p>
            <a:pPr>
              <a:defRPr>
                <a:solidFill>
                  <a:srgbClr val="EA3322"/>
                </a:solidFill>
              </a:defRPr>
            </a:pPr>
            <a:r>
              <a:rPr>
                <a:solidFill>
                  <a:srgbClr val="091F5C"/>
                </a:solidFill>
              </a:rPr>
              <a:t>Can locate items, navigate around them, and reason about it's actions</a:t>
            </a:r>
          </a:p>
          <a:p>
            <a:pPr>
              <a:defRPr>
                <a:solidFill>
                  <a:srgbClr val="EA3322"/>
                </a:solidFill>
              </a:defRPr>
            </a:pPr>
            <a:r>
              <a:rPr u="sng">
                <a:uFill>
                  <a:solidFill>
                    <a:schemeClr val="accent5"/>
                  </a:solidFill>
                </a:uFill>
                <a:hlinkClick r:id="rId2"/>
              </a:rPr>
              <a:t>http://www.youtube.com/watch?v=qXdn6ynwpiI</a:t>
            </a:r>
            <a:r>
              <a:t> (4:08)</a:t>
            </a:r>
          </a:p>
        </p:txBody>
      </p:sp>
      <p:sp>
        <p:nvSpPr>
          <p:cNvPr id="221" name="Lysbildenummer"/>
          <p:cNvSpPr txBox="1">
            <a:spLocks noGrp="1"/>
          </p:cNvSpPr>
          <p:nvPr>
            <p:ph type="sldNum" sz="quarter" idx="2"/>
          </p:nvPr>
        </p:nvSpPr>
        <p:spPr>
          <a:xfrm>
            <a:off x="11717129" y="6402776"/>
            <a:ext cx="379193" cy="3860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Lysbildenummer"/>
          <p:cNvSpPr txBox="1">
            <a:spLocks noGrp="1"/>
          </p:cNvSpPr>
          <p:nvPr>
            <p:ph type="sldNum" sz="quarter" idx="2"/>
          </p:nvPr>
        </p:nvSpPr>
        <p:spPr>
          <a:xfrm>
            <a:off x="11717129" y="6402776"/>
            <a:ext cx="379193" cy="3860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
        <p:nvSpPr>
          <p:cNvPr id="224" name="Reactive Paradigm (Mid '80's -)"/>
          <p:cNvSpPr txBox="1">
            <a:spLocks noGrp="1"/>
          </p:cNvSpPr>
          <p:nvPr>
            <p:ph type="title"/>
          </p:nvPr>
        </p:nvSpPr>
        <p:spPr>
          <a:prstGeom prst="rect">
            <a:avLst/>
          </a:prstGeom>
        </p:spPr>
        <p:txBody>
          <a:bodyPr/>
          <a:lstStyle/>
          <a:p>
            <a:r>
              <a:t>Reactive Paradigm (Mid '80's -)</a:t>
            </a:r>
          </a:p>
        </p:txBody>
      </p:sp>
      <p:pic>
        <p:nvPicPr>
          <p:cNvPr id="225" name="Skjermbilde 2020-05-10 kl. 17.31.57.png" descr="Skjermbilde 2020-05-10 kl. 17.31.57.png"/>
          <p:cNvPicPr>
            <a:picLocks noChangeAspect="1"/>
          </p:cNvPicPr>
          <p:nvPr/>
        </p:nvPicPr>
        <p:blipFill>
          <a:blip r:embed="rId2"/>
          <a:srcRect l="2912" t="10518" r="3137" b="8674"/>
          <a:stretch>
            <a:fillRect/>
          </a:stretch>
        </p:blipFill>
        <p:spPr>
          <a:xfrm>
            <a:off x="432197" y="863389"/>
            <a:ext cx="11454409" cy="5397501"/>
          </a:xfrm>
          <a:custGeom>
            <a:avLst/>
            <a:gdLst/>
            <a:ahLst/>
            <a:cxnLst>
              <a:cxn ang="0">
                <a:pos x="wd2" y="hd2"/>
              </a:cxn>
              <a:cxn ang="5400000">
                <a:pos x="wd2" y="hd2"/>
              </a:cxn>
              <a:cxn ang="10800000">
                <a:pos x="wd2" y="hd2"/>
              </a:cxn>
              <a:cxn ang="16200000">
                <a:pos x="wd2" y="hd2"/>
              </a:cxn>
            </a:cxnLst>
            <a:rect l="0" t="0" r="r" b="b"/>
            <a:pathLst>
              <a:path w="21593" h="21600" extrusionOk="0">
                <a:moveTo>
                  <a:pt x="5450" y="0"/>
                </a:moveTo>
                <a:lnTo>
                  <a:pt x="5450" y="602"/>
                </a:lnTo>
                <a:lnTo>
                  <a:pt x="5450" y="1202"/>
                </a:lnTo>
                <a:lnTo>
                  <a:pt x="5593" y="1201"/>
                </a:lnTo>
                <a:cubicBezTo>
                  <a:pt x="5751" y="1199"/>
                  <a:pt x="5806" y="1170"/>
                  <a:pt x="5840" y="1074"/>
                </a:cubicBezTo>
                <a:cubicBezTo>
                  <a:pt x="5868" y="993"/>
                  <a:pt x="5879" y="824"/>
                  <a:pt x="5861" y="734"/>
                </a:cubicBezTo>
                <a:cubicBezTo>
                  <a:pt x="5853" y="695"/>
                  <a:pt x="5832" y="644"/>
                  <a:pt x="5812" y="619"/>
                </a:cubicBezTo>
                <a:lnTo>
                  <a:pt x="5777" y="575"/>
                </a:lnTo>
                <a:lnTo>
                  <a:pt x="5806" y="519"/>
                </a:lnTo>
                <a:cubicBezTo>
                  <a:pt x="5865" y="403"/>
                  <a:pt x="5855" y="180"/>
                  <a:pt x="5786" y="76"/>
                </a:cubicBezTo>
                <a:cubicBezTo>
                  <a:pt x="5754" y="27"/>
                  <a:pt x="5731" y="18"/>
                  <a:pt x="5599" y="10"/>
                </a:cubicBezTo>
                <a:lnTo>
                  <a:pt x="5450" y="0"/>
                </a:lnTo>
                <a:close/>
                <a:moveTo>
                  <a:pt x="6001" y="6"/>
                </a:moveTo>
                <a:cubicBezTo>
                  <a:pt x="5969" y="6"/>
                  <a:pt x="5966" y="13"/>
                  <a:pt x="5966" y="94"/>
                </a:cubicBezTo>
                <a:cubicBezTo>
                  <a:pt x="5966" y="174"/>
                  <a:pt x="5969" y="181"/>
                  <a:pt x="6001" y="181"/>
                </a:cubicBezTo>
                <a:cubicBezTo>
                  <a:pt x="6033" y="181"/>
                  <a:pt x="6037" y="174"/>
                  <a:pt x="6037" y="94"/>
                </a:cubicBezTo>
                <a:cubicBezTo>
                  <a:pt x="6037" y="13"/>
                  <a:pt x="6033" y="6"/>
                  <a:pt x="6001" y="6"/>
                </a:cubicBezTo>
                <a:close/>
                <a:moveTo>
                  <a:pt x="6852" y="6"/>
                </a:moveTo>
                <a:cubicBezTo>
                  <a:pt x="6827" y="6"/>
                  <a:pt x="6823" y="17"/>
                  <a:pt x="6823" y="94"/>
                </a:cubicBezTo>
                <a:cubicBezTo>
                  <a:pt x="6823" y="170"/>
                  <a:pt x="6827" y="181"/>
                  <a:pt x="6852" y="181"/>
                </a:cubicBezTo>
                <a:cubicBezTo>
                  <a:pt x="6878" y="181"/>
                  <a:pt x="6882" y="170"/>
                  <a:pt x="6882" y="94"/>
                </a:cubicBezTo>
                <a:cubicBezTo>
                  <a:pt x="6882" y="17"/>
                  <a:pt x="6878" y="6"/>
                  <a:pt x="6852" y="6"/>
                </a:cubicBezTo>
                <a:close/>
                <a:moveTo>
                  <a:pt x="8256" y="6"/>
                </a:moveTo>
                <a:cubicBezTo>
                  <a:pt x="8223" y="6"/>
                  <a:pt x="8221" y="13"/>
                  <a:pt x="8221" y="94"/>
                </a:cubicBezTo>
                <a:cubicBezTo>
                  <a:pt x="8221" y="174"/>
                  <a:pt x="8223" y="181"/>
                  <a:pt x="8256" y="181"/>
                </a:cubicBezTo>
                <a:cubicBezTo>
                  <a:pt x="8288" y="181"/>
                  <a:pt x="8291" y="174"/>
                  <a:pt x="8291" y="94"/>
                </a:cubicBezTo>
                <a:cubicBezTo>
                  <a:pt x="8291" y="13"/>
                  <a:pt x="8288" y="6"/>
                  <a:pt x="8256" y="6"/>
                </a:cubicBezTo>
                <a:close/>
                <a:moveTo>
                  <a:pt x="9337" y="6"/>
                </a:moveTo>
                <a:lnTo>
                  <a:pt x="9337" y="189"/>
                </a:lnTo>
                <a:cubicBezTo>
                  <a:pt x="9337" y="290"/>
                  <a:pt x="9334" y="379"/>
                  <a:pt x="9329" y="388"/>
                </a:cubicBezTo>
                <a:cubicBezTo>
                  <a:pt x="9325" y="396"/>
                  <a:pt x="9311" y="387"/>
                  <a:pt x="9297" y="367"/>
                </a:cubicBezTo>
                <a:cubicBezTo>
                  <a:pt x="9263" y="316"/>
                  <a:pt x="9185" y="322"/>
                  <a:pt x="9140" y="380"/>
                </a:cubicBezTo>
                <a:cubicBezTo>
                  <a:pt x="9082" y="455"/>
                  <a:pt x="9063" y="536"/>
                  <a:pt x="9058" y="737"/>
                </a:cubicBezTo>
                <a:cubicBezTo>
                  <a:pt x="9054" y="889"/>
                  <a:pt x="9057" y="932"/>
                  <a:pt x="9080" y="1026"/>
                </a:cubicBezTo>
                <a:cubicBezTo>
                  <a:pt x="9097" y="1094"/>
                  <a:pt x="9123" y="1154"/>
                  <a:pt x="9148" y="1182"/>
                </a:cubicBezTo>
                <a:cubicBezTo>
                  <a:pt x="9199" y="1238"/>
                  <a:pt x="9264" y="1241"/>
                  <a:pt x="9300" y="1188"/>
                </a:cubicBezTo>
                <a:cubicBezTo>
                  <a:pt x="9320" y="1158"/>
                  <a:pt x="9330" y="1155"/>
                  <a:pt x="9340" y="1175"/>
                </a:cubicBezTo>
                <a:cubicBezTo>
                  <a:pt x="9347" y="1191"/>
                  <a:pt x="9366" y="1202"/>
                  <a:pt x="9380" y="1202"/>
                </a:cubicBezTo>
                <a:lnTo>
                  <a:pt x="9407" y="1202"/>
                </a:lnTo>
                <a:lnTo>
                  <a:pt x="9407" y="605"/>
                </a:lnTo>
                <a:lnTo>
                  <a:pt x="9407" y="6"/>
                </a:lnTo>
                <a:lnTo>
                  <a:pt x="9372" y="6"/>
                </a:lnTo>
                <a:lnTo>
                  <a:pt x="9337" y="6"/>
                </a:lnTo>
                <a:close/>
                <a:moveTo>
                  <a:pt x="10851" y="6"/>
                </a:moveTo>
                <a:lnTo>
                  <a:pt x="10851" y="605"/>
                </a:lnTo>
                <a:lnTo>
                  <a:pt x="10851" y="1202"/>
                </a:lnTo>
                <a:lnTo>
                  <a:pt x="10880" y="1202"/>
                </a:lnTo>
                <a:cubicBezTo>
                  <a:pt x="10896" y="1202"/>
                  <a:pt x="10912" y="1193"/>
                  <a:pt x="10916" y="1180"/>
                </a:cubicBezTo>
                <a:cubicBezTo>
                  <a:pt x="10919" y="1167"/>
                  <a:pt x="10936" y="1171"/>
                  <a:pt x="10954" y="1193"/>
                </a:cubicBezTo>
                <a:cubicBezTo>
                  <a:pt x="10994" y="1238"/>
                  <a:pt x="11074" y="1225"/>
                  <a:pt x="11115" y="1167"/>
                </a:cubicBezTo>
                <a:cubicBezTo>
                  <a:pt x="11227" y="1012"/>
                  <a:pt x="11220" y="468"/>
                  <a:pt x="11104" y="365"/>
                </a:cubicBezTo>
                <a:cubicBezTo>
                  <a:pt x="11052" y="319"/>
                  <a:pt x="10981" y="320"/>
                  <a:pt x="10950" y="367"/>
                </a:cubicBezTo>
                <a:cubicBezTo>
                  <a:pt x="10936" y="387"/>
                  <a:pt x="10922" y="396"/>
                  <a:pt x="10918" y="388"/>
                </a:cubicBezTo>
                <a:cubicBezTo>
                  <a:pt x="10914" y="379"/>
                  <a:pt x="10910" y="290"/>
                  <a:pt x="10910" y="189"/>
                </a:cubicBezTo>
                <a:cubicBezTo>
                  <a:pt x="10910" y="11"/>
                  <a:pt x="10910" y="6"/>
                  <a:pt x="10881" y="6"/>
                </a:cubicBezTo>
                <a:lnTo>
                  <a:pt x="10851" y="6"/>
                </a:lnTo>
                <a:close/>
                <a:moveTo>
                  <a:pt x="12966" y="6"/>
                </a:moveTo>
                <a:lnTo>
                  <a:pt x="12966" y="605"/>
                </a:lnTo>
                <a:lnTo>
                  <a:pt x="12966" y="1202"/>
                </a:lnTo>
                <a:lnTo>
                  <a:pt x="12992" y="1202"/>
                </a:lnTo>
                <a:cubicBezTo>
                  <a:pt x="13007" y="1202"/>
                  <a:pt x="13026" y="1191"/>
                  <a:pt x="13033" y="1175"/>
                </a:cubicBezTo>
                <a:cubicBezTo>
                  <a:pt x="13043" y="1155"/>
                  <a:pt x="13053" y="1158"/>
                  <a:pt x="13073" y="1188"/>
                </a:cubicBezTo>
                <a:cubicBezTo>
                  <a:pt x="13133" y="1277"/>
                  <a:pt x="13240" y="1212"/>
                  <a:pt x="13285" y="1058"/>
                </a:cubicBezTo>
                <a:cubicBezTo>
                  <a:pt x="13319" y="940"/>
                  <a:pt x="13323" y="638"/>
                  <a:pt x="13291" y="502"/>
                </a:cubicBezTo>
                <a:cubicBezTo>
                  <a:pt x="13256" y="352"/>
                  <a:pt x="13136" y="277"/>
                  <a:pt x="13076" y="367"/>
                </a:cubicBezTo>
                <a:cubicBezTo>
                  <a:pt x="13062" y="387"/>
                  <a:pt x="13047" y="396"/>
                  <a:pt x="13043" y="388"/>
                </a:cubicBezTo>
                <a:cubicBezTo>
                  <a:pt x="13039" y="379"/>
                  <a:pt x="13036" y="290"/>
                  <a:pt x="13036" y="189"/>
                </a:cubicBezTo>
                <a:lnTo>
                  <a:pt x="13036" y="6"/>
                </a:lnTo>
                <a:lnTo>
                  <a:pt x="13001" y="6"/>
                </a:lnTo>
                <a:lnTo>
                  <a:pt x="12966" y="6"/>
                </a:lnTo>
                <a:close/>
                <a:moveTo>
                  <a:pt x="13823" y="6"/>
                </a:moveTo>
                <a:lnTo>
                  <a:pt x="13823" y="605"/>
                </a:lnTo>
                <a:lnTo>
                  <a:pt x="13823" y="1202"/>
                </a:lnTo>
                <a:lnTo>
                  <a:pt x="13858" y="1202"/>
                </a:lnTo>
                <a:lnTo>
                  <a:pt x="13893" y="1202"/>
                </a:lnTo>
                <a:lnTo>
                  <a:pt x="13893" y="605"/>
                </a:lnTo>
                <a:lnTo>
                  <a:pt x="13893" y="6"/>
                </a:lnTo>
                <a:lnTo>
                  <a:pt x="13858" y="6"/>
                </a:lnTo>
                <a:lnTo>
                  <a:pt x="13823" y="6"/>
                </a:lnTo>
                <a:close/>
                <a:moveTo>
                  <a:pt x="14023" y="6"/>
                </a:moveTo>
                <a:cubicBezTo>
                  <a:pt x="13990" y="6"/>
                  <a:pt x="13988" y="13"/>
                  <a:pt x="13988" y="94"/>
                </a:cubicBezTo>
                <a:cubicBezTo>
                  <a:pt x="13988" y="174"/>
                  <a:pt x="13990" y="181"/>
                  <a:pt x="14023" y="181"/>
                </a:cubicBezTo>
                <a:cubicBezTo>
                  <a:pt x="14055" y="181"/>
                  <a:pt x="14058" y="174"/>
                  <a:pt x="14058" y="94"/>
                </a:cubicBezTo>
                <a:cubicBezTo>
                  <a:pt x="14058" y="13"/>
                  <a:pt x="14055" y="6"/>
                  <a:pt x="14023" y="6"/>
                </a:cubicBezTo>
                <a:close/>
                <a:moveTo>
                  <a:pt x="17029" y="6"/>
                </a:moveTo>
                <a:lnTo>
                  <a:pt x="17029" y="605"/>
                </a:lnTo>
                <a:lnTo>
                  <a:pt x="17029" y="1202"/>
                </a:lnTo>
                <a:lnTo>
                  <a:pt x="17064" y="1202"/>
                </a:lnTo>
                <a:lnTo>
                  <a:pt x="17100" y="1202"/>
                </a:lnTo>
                <a:lnTo>
                  <a:pt x="17100" y="605"/>
                </a:lnTo>
                <a:lnTo>
                  <a:pt x="17100" y="6"/>
                </a:lnTo>
                <a:lnTo>
                  <a:pt x="17064" y="6"/>
                </a:lnTo>
                <a:lnTo>
                  <a:pt x="17029" y="6"/>
                </a:lnTo>
                <a:close/>
                <a:moveTo>
                  <a:pt x="18791" y="6"/>
                </a:moveTo>
                <a:lnTo>
                  <a:pt x="18788" y="187"/>
                </a:lnTo>
                <a:cubicBezTo>
                  <a:pt x="18785" y="353"/>
                  <a:pt x="18783" y="367"/>
                  <a:pt x="18761" y="359"/>
                </a:cubicBezTo>
                <a:cubicBezTo>
                  <a:pt x="18665" y="323"/>
                  <a:pt x="18631" y="327"/>
                  <a:pt x="18591" y="384"/>
                </a:cubicBezTo>
                <a:cubicBezTo>
                  <a:pt x="18480" y="543"/>
                  <a:pt x="18487" y="1033"/>
                  <a:pt x="18601" y="1174"/>
                </a:cubicBezTo>
                <a:cubicBezTo>
                  <a:pt x="18652" y="1236"/>
                  <a:pt x="18708" y="1243"/>
                  <a:pt x="18756" y="1191"/>
                </a:cubicBezTo>
                <a:cubicBezTo>
                  <a:pt x="18777" y="1168"/>
                  <a:pt x="18792" y="1163"/>
                  <a:pt x="18797" y="1178"/>
                </a:cubicBezTo>
                <a:cubicBezTo>
                  <a:pt x="18801" y="1192"/>
                  <a:pt x="18817" y="1202"/>
                  <a:pt x="18833" y="1202"/>
                </a:cubicBezTo>
                <a:lnTo>
                  <a:pt x="18861" y="1202"/>
                </a:lnTo>
                <a:lnTo>
                  <a:pt x="18861" y="605"/>
                </a:lnTo>
                <a:lnTo>
                  <a:pt x="18861" y="6"/>
                </a:lnTo>
                <a:lnTo>
                  <a:pt x="18827" y="6"/>
                </a:lnTo>
                <a:lnTo>
                  <a:pt x="18791" y="6"/>
                </a:lnTo>
                <a:close/>
                <a:moveTo>
                  <a:pt x="19390" y="6"/>
                </a:moveTo>
                <a:lnTo>
                  <a:pt x="19390" y="605"/>
                </a:lnTo>
                <a:lnTo>
                  <a:pt x="19390" y="1202"/>
                </a:lnTo>
                <a:lnTo>
                  <a:pt x="19425" y="1202"/>
                </a:lnTo>
                <a:lnTo>
                  <a:pt x="19460" y="1202"/>
                </a:lnTo>
                <a:lnTo>
                  <a:pt x="19460" y="605"/>
                </a:lnTo>
                <a:lnTo>
                  <a:pt x="19460" y="6"/>
                </a:lnTo>
                <a:lnTo>
                  <a:pt x="19425" y="6"/>
                </a:lnTo>
                <a:lnTo>
                  <a:pt x="19390" y="6"/>
                </a:lnTo>
                <a:close/>
                <a:moveTo>
                  <a:pt x="0" y="156"/>
                </a:moveTo>
                <a:lnTo>
                  <a:pt x="0" y="3197"/>
                </a:lnTo>
                <a:lnTo>
                  <a:pt x="0" y="6240"/>
                </a:lnTo>
                <a:lnTo>
                  <a:pt x="2302" y="6240"/>
                </a:lnTo>
                <a:lnTo>
                  <a:pt x="4603" y="6240"/>
                </a:lnTo>
                <a:lnTo>
                  <a:pt x="4603" y="3197"/>
                </a:lnTo>
                <a:lnTo>
                  <a:pt x="4603" y="156"/>
                </a:lnTo>
                <a:lnTo>
                  <a:pt x="2302" y="156"/>
                </a:lnTo>
                <a:lnTo>
                  <a:pt x="0" y="156"/>
                </a:lnTo>
                <a:close/>
                <a:moveTo>
                  <a:pt x="12749" y="329"/>
                </a:moveTo>
                <a:cubicBezTo>
                  <a:pt x="12718" y="329"/>
                  <a:pt x="12685" y="349"/>
                  <a:pt x="12657" y="391"/>
                </a:cubicBezTo>
                <a:cubicBezTo>
                  <a:pt x="12624" y="438"/>
                  <a:pt x="12612" y="445"/>
                  <a:pt x="12605" y="419"/>
                </a:cubicBezTo>
                <a:cubicBezTo>
                  <a:pt x="12580" y="329"/>
                  <a:pt x="12485" y="301"/>
                  <a:pt x="12425" y="367"/>
                </a:cubicBezTo>
                <a:cubicBezTo>
                  <a:pt x="12404" y="390"/>
                  <a:pt x="12389" y="395"/>
                  <a:pt x="12384" y="380"/>
                </a:cubicBezTo>
                <a:cubicBezTo>
                  <a:pt x="12380" y="366"/>
                  <a:pt x="12364" y="356"/>
                  <a:pt x="12348" y="356"/>
                </a:cubicBezTo>
                <a:lnTo>
                  <a:pt x="12320" y="356"/>
                </a:lnTo>
                <a:lnTo>
                  <a:pt x="12320" y="778"/>
                </a:lnTo>
                <a:lnTo>
                  <a:pt x="12320" y="1202"/>
                </a:lnTo>
                <a:lnTo>
                  <a:pt x="12354" y="1202"/>
                </a:lnTo>
                <a:lnTo>
                  <a:pt x="12388" y="1202"/>
                </a:lnTo>
                <a:lnTo>
                  <a:pt x="12392" y="889"/>
                </a:lnTo>
                <a:cubicBezTo>
                  <a:pt x="12396" y="581"/>
                  <a:pt x="12397" y="574"/>
                  <a:pt x="12429" y="515"/>
                </a:cubicBezTo>
                <a:cubicBezTo>
                  <a:pt x="12470" y="439"/>
                  <a:pt x="12512" y="437"/>
                  <a:pt x="12536" y="510"/>
                </a:cubicBezTo>
                <a:cubicBezTo>
                  <a:pt x="12550" y="553"/>
                  <a:pt x="12555" y="637"/>
                  <a:pt x="12555" y="885"/>
                </a:cubicBezTo>
                <a:lnTo>
                  <a:pt x="12555" y="1202"/>
                </a:lnTo>
                <a:lnTo>
                  <a:pt x="12588" y="1202"/>
                </a:lnTo>
                <a:lnTo>
                  <a:pt x="12622" y="1202"/>
                </a:lnTo>
                <a:lnTo>
                  <a:pt x="12627" y="886"/>
                </a:lnTo>
                <a:cubicBezTo>
                  <a:pt x="12633" y="581"/>
                  <a:pt x="12634" y="569"/>
                  <a:pt x="12665" y="513"/>
                </a:cubicBezTo>
                <a:cubicBezTo>
                  <a:pt x="12704" y="442"/>
                  <a:pt x="12747" y="439"/>
                  <a:pt x="12778" y="505"/>
                </a:cubicBezTo>
                <a:cubicBezTo>
                  <a:pt x="12799" y="550"/>
                  <a:pt x="12801" y="587"/>
                  <a:pt x="12801" y="878"/>
                </a:cubicBezTo>
                <a:lnTo>
                  <a:pt x="12801" y="1202"/>
                </a:lnTo>
                <a:lnTo>
                  <a:pt x="12837" y="1202"/>
                </a:lnTo>
                <a:lnTo>
                  <a:pt x="12874" y="1202"/>
                </a:lnTo>
                <a:lnTo>
                  <a:pt x="12870" y="826"/>
                </a:lnTo>
                <a:lnTo>
                  <a:pt x="12866" y="451"/>
                </a:lnTo>
                <a:lnTo>
                  <a:pt x="12833" y="391"/>
                </a:lnTo>
                <a:cubicBezTo>
                  <a:pt x="12811" y="350"/>
                  <a:pt x="12781" y="329"/>
                  <a:pt x="12749" y="329"/>
                </a:cubicBezTo>
                <a:close/>
                <a:moveTo>
                  <a:pt x="17640" y="329"/>
                </a:moveTo>
                <a:cubicBezTo>
                  <a:pt x="17607" y="329"/>
                  <a:pt x="17574" y="346"/>
                  <a:pt x="17553" y="381"/>
                </a:cubicBezTo>
                <a:cubicBezTo>
                  <a:pt x="17526" y="426"/>
                  <a:pt x="17521" y="428"/>
                  <a:pt x="17515" y="394"/>
                </a:cubicBezTo>
                <a:cubicBezTo>
                  <a:pt x="17511" y="372"/>
                  <a:pt x="17495" y="356"/>
                  <a:pt x="17480" y="356"/>
                </a:cubicBezTo>
                <a:lnTo>
                  <a:pt x="17451" y="356"/>
                </a:lnTo>
                <a:lnTo>
                  <a:pt x="17451" y="778"/>
                </a:lnTo>
                <a:lnTo>
                  <a:pt x="17451" y="1202"/>
                </a:lnTo>
                <a:lnTo>
                  <a:pt x="17487" y="1202"/>
                </a:lnTo>
                <a:lnTo>
                  <a:pt x="17523" y="1202"/>
                </a:lnTo>
                <a:lnTo>
                  <a:pt x="17523" y="928"/>
                </a:lnTo>
                <a:cubicBezTo>
                  <a:pt x="17523" y="731"/>
                  <a:pt x="17527" y="630"/>
                  <a:pt x="17540" y="578"/>
                </a:cubicBezTo>
                <a:cubicBezTo>
                  <a:pt x="17571" y="450"/>
                  <a:pt x="17634" y="417"/>
                  <a:pt x="17675" y="505"/>
                </a:cubicBezTo>
                <a:cubicBezTo>
                  <a:pt x="17696" y="550"/>
                  <a:pt x="17698" y="587"/>
                  <a:pt x="17698" y="878"/>
                </a:cubicBezTo>
                <a:lnTo>
                  <a:pt x="17698" y="1202"/>
                </a:lnTo>
                <a:lnTo>
                  <a:pt x="17734" y="1202"/>
                </a:lnTo>
                <a:lnTo>
                  <a:pt x="17769" y="1202"/>
                </a:lnTo>
                <a:lnTo>
                  <a:pt x="17769" y="893"/>
                </a:lnTo>
                <a:lnTo>
                  <a:pt x="17769" y="584"/>
                </a:lnTo>
                <a:lnTo>
                  <a:pt x="17805" y="519"/>
                </a:lnTo>
                <a:cubicBezTo>
                  <a:pt x="17847" y="445"/>
                  <a:pt x="17881" y="437"/>
                  <a:pt x="17912" y="496"/>
                </a:cubicBezTo>
                <a:cubicBezTo>
                  <a:pt x="17930" y="532"/>
                  <a:pt x="17933" y="580"/>
                  <a:pt x="17933" y="870"/>
                </a:cubicBezTo>
                <a:lnTo>
                  <a:pt x="17933" y="1202"/>
                </a:lnTo>
                <a:lnTo>
                  <a:pt x="17968" y="1202"/>
                </a:lnTo>
                <a:lnTo>
                  <a:pt x="18004" y="1202"/>
                </a:lnTo>
                <a:lnTo>
                  <a:pt x="18004" y="854"/>
                </a:lnTo>
                <a:cubicBezTo>
                  <a:pt x="18004" y="653"/>
                  <a:pt x="17998" y="482"/>
                  <a:pt x="17991" y="446"/>
                </a:cubicBezTo>
                <a:cubicBezTo>
                  <a:pt x="17965" y="325"/>
                  <a:pt x="17866" y="291"/>
                  <a:pt x="17797" y="381"/>
                </a:cubicBezTo>
                <a:lnTo>
                  <a:pt x="17757" y="434"/>
                </a:lnTo>
                <a:lnTo>
                  <a:pt x="17726" y="381"/>
                </a:lnTo>
                <a:cubicBezTo>
                  <a:pt x="17705" y="346"/>
                  <a:pt x="17673" y="329"/>
                  <a:pt x="17640" y="329"/>
                </a:cubicBezTo>
                <a:close/>
                <a:moveTo>
                  <a:pt x="7545" y="330"/>
                </a:moveTo>
                <a:cubicBezTo>
                  <a:pt x="7439" y="330"/>
                  <a:pt x="7375" y="455"/>
                  <a:pt x="7393" y="627"/>
                </a:cubicBezTo>
                <a:cubicBezTo>
                  <a:pt x="7403" y="725"/>
                  <a:pt x="7432" y="768"/>
                  <a:pt x="7534" y="832"/>
                </a:cubicBezTo>
                <a:cubicBezTo>
                  <a:pt x="7652" y="906"/>
                  <a:pt x="7670" y="951"/>
                  <a:pt x="7622" y="1053"/>
                </a:cubicBezTo>
                <a:cubicBezTo>
                  <a:pt x="7583" y="1136"/>
                  <a:pt x="7521" y="1120"/>
                  <a:pt x="7473" y="1013"/>
                </a:cubicBezTo>
                <a:cubicBezTo>
                  <a:pt x="7442" y="942"/>
                  <a:pt x="7427" y="927"/>
                  <a:pt x="7404" y="939"/>
                </a:cubicBezTo>
                <a:cubicBezTo>
                  <a:pt x="7379" y="952"/>
                  <a:pt x="7377" y="961"/>
                  <a:pt x="7388" y="1021"/>
                </a:cubicBezTo>
                <a:cubicBezTo>
                  <a:pt x="7405" y="1115"/>
                  <a:pt x="7423" y="1155"/>
                  <a:pt x="7464" y="1193"/>
                </a:cubicBezTo>
                <a:cubicBezTo>
                  <a:pt x="7540" y="1264"/>
                  <a:pt x="7658" y="1218"/>
                  <a:pt x="7697" y="1101"/>
                </a:cubicBezTo>
                <a:cubicBezTo>
                  <a:pt x="7724" y="1020"/>
                  <a:pt x="7721" y="865"/>
                  <a:pt x="7693" y="805"/>
                </a:cubicBezTo>
                <a:cubicBezTo>
                  <a:pt x="7681" y="779"/>
                  <a:pt x="7632" y="733"/>
                  <a:pt x="7585" y="702"/>
                </a:cubicBezTo>
                <a:cubicBezTo>
                  <a:pt x="7537" y="671"/>
                  <a:pt x="7488" y="625"/>
                  <a:pt x="7476" y="600"/>
                </a:cubicBezTo>
                <a:cubicBezTo>
                  <a:pt x="7453" y="557"/>
                  <a:pt x="7454" y="554"/>
                  <a:pt x="7475" y="505"/>
                </a:cubicBezTo>
                <a:cubicBezTo>
                  <a:pt x="7507" y="430"/>
                  <a:pt x="7580" y="437"/>
                  <a:pt x="7615" y="518"/>
                </a:cubicBezTo>
                <a:cubicBezTo>
                  <a:pt x="7630" y="554"/>
                  <a:pt x="7655" y="580"/>
                  <a:pt x="7673" y="580"/>
                </a:cubicBezTo>
                <a:cubicBezTo>
                  <a:pt x="7709" y="580"/>
                  <a:pt x="7708" y="586"/>
                  <a:pt x="7691" y="481"/>
                </a:cubicBezTo>
                <a:cubicBezTo>
                  <a:pt x="7675" y="383"/>
                  <a:pt x="7624" y="330"/>
                  <a:pt x="7545" y="330"/>
                </a:cubicBezTo>
                <a:close/>
                <a:moveTo>
                  <a:pt x="10152" y="330"/>
                </a:moveTo>
                <a:cubicBezTo>
                  <a:pt x="10060" y="330"/>
                  <a:pt x="10006" y="420"/>
                  <a:pt x="10006" y="575"/>
                </a:cubicBezTo>
                <a:cubicBezTo>
                  <a:pt x="10006" y="697"/>
                  <a:pt x="10042" y="765"/>
                  <a:pt x="10139" y="826"/>
                </a:cubicBezTo>
                <a:cubicBezTo>
                  <a:pt x="10187" y="856"/>
                  <a:pt x="10236" y="902"/>
                  <a:pt x="10247" y="928"/>
                </a:cubicBezTo>
                <a:cubicBezTo>
                  <a:pt x="10266" y="972"/>
                  <a:pt x="10266" y="978"/>
                  <a:pt x="10237" y="1039"/>
                </a:cubicBezTo>
                <a:cubicBezTo>
                  <a:pt x="10217" y="1082"/>
                  <a:pt x="10194" y="1104"/>
                  <a:pt x="10167" y="1104"/>
                </a:cubicBezTo>
                <a:cubicBezTo>
                  <a:pt x="10124" y="1104"/>
                  <a:pt x="10065" y="1023"/>
                  <a:pt x="10065" y="964"/>
                </a:cubicBezTo>
                <a:cubicBezTo>
                  <a:pt x="10065" y="922"/>
                  <a:pt x="10011" y="915"/>
                  <a:pt x="10000" y="955"/>
                </a:cubicBezTo>
                <a:cubicBezTo>
                  <a:pt x="9984" y="1011"/>
                  <a:pt x="10021" y="1134"/>
                  <a:pt x="10069" y="1180"/>
                </a:cubicBezTo>
                <a:cubicBezTo>
                  <a:pt x="10168" y="1276"/>
                  <a:pt x="10285" y="1216"/>
                  <a:pt x="10316" y="1055"/>
                </a:cubicBezTo>
                <a:cubicBezTo>
                  <a:pt x="10351" y="869"/>
                  <a:pt x="10322" y="784"/>
                  <a:pt x="10197" y="704"/>
                </a:cubicBezTo>
                <a:cubicBezTo>
                  <a:pt x="10147" y="671"/>
                  <a:pt x="10095" y="625"/>
                  <a:pt x="10082" y="599"/>
                </a:cubicBezTo>
                <a:cubicBezTo>
                  <a:pt x="10059" y="552"/>
                  <a:pt x="10059" y="552"/>
                  <a:pt x="10087" y="503"/>
                </a:cubicBezTo>
                <a:cubicBezTo>
                  <a:pt x="10128" y="432"/>
                  <a:pt x="10198" y="439"/>
                  <a:pt x="10227" y="518"/>
                </a:cubicBezTo>
                <a:cubicBezTo>
                  <a:pt x="10254" y="589"/>
                  <a:pt x="10311" y="604"/>
                  <a:pt x="10311" y="540"/>
                </a:cubicBezTo>
                <a:cubicBezTo>
                  <a:pt x="10311" y="418"/>
                  <a:pt x="10245" y="330"/>
                  <a:pt x="10152" y="330"/>
                </a:cubicBezTo>
                <a:close/>
                <a:moveTo>
                  <a:pt x="11654" y="330"/>
                </a:moveTo>
                <a:cubicBezTo>
                  <a:pt x="11621" y="336"/>
                  <a:pt x="11589" y="356"/>
                  <a:pt x="11566" y="388"/>
                </a:cubicBezTo>
                <a:cubicBezTo>
                  <a:pt x="11533" y="435"/>
                  <a:pt x="11526" y="461"/>
                  <a:pt x="11523" y="548"/>
                </a:cubicBezTo>
                <a:cubicBezTo>
                  <a:pt x="11518" y="709"/>
                  <a:pt x="11533" y="744"/>
                  <a:pt x="11641" y="816"/>
                </a:cubicBezTo>
                <a:cubicBezTo>
                  <a:pt x="11694" y="852"/>
                  <a:pt x="11744" y="894"/>
                  <a:pt x="11753" y="908"/>
                </a:cubicBezTo>
                <a:cubicBezTo>
                  <a:pt x="11794" y="980"/>
                  <a:pt x="11747" y="1104"/>
                  <a:pt x="11679" y="1104"/>
                </a:cubicBezTo>
                <a:cubicBezTo>
                  <a:pt x="11638" y="1104"/>
                  <a:pt x="11580" y="1021"/>
                  <a:pt x="11580" y="964"/>
                </a:cubicBezTo>
                <a:cubicBezTo>
                  <a:pt x="11580" y="917"/>
                  <a:pt x="11523" y="917"/>
                  <a:pt x="11514" y="964"/>
                </a:cubicBezTo>
                <a:cubicBezTo>
                  <a:pt x="11504" y="1022"/>
                  <a:pt x="11541" y="1143"/>
                  <a:pt x="11582" y="1186"/>
                </a:cubicBezTo>
                <a:cubicBezTo>
                  <a:pt x="11658" y="1266"/>
                  <a:pt x="11778" y="1223"/>
                  <a:pt x="11819" y="1101"/>
                </a:cubicBezTo>
                <a:cubicBezTo>
                  <a:pt x="11845" y="1020"/>
                  <a:pt x="11844" y="865"/>
                  <a:pt x="11816" y="805"/>
                </a:cubicBezTo>
                <a:cubicBezTo>
                  <a:pt x="11803" y="779"/>
                  <a:pt x="11755" y="733"/>
                  <a:pt x="11707" y="702"/>
                </a:cubicBezTo>
                <a:cubicBezTo>
                  <a:pt x="11660" y="671"/>
                  <a:pt x="11610" y="625"/>
                  <a:pt x="11598" y="600"/>
                </a:cubicBezTo>
                <a:cubicBezTo>
                  <a:pt x="11576" y="557"/>
                  <a:pt x="11576" y="554"/>
                  <a:pt x="11597" y="505"/>
                </a:cubicBezTo>
                <a:cubicBezTo>
                  <a:pt x="11629" y="430"/>
                  <a:pt x="11701" y="437"/>
                  <a:pt x="11739" y="518"/>
                </a:cubicBezTo>
                <a:cubicBezTo>
                  <a:pt x="11769" y="580"/>
                  <a:pt x="11826" y="603"/>
                  <a:pt x="11826" y="553"/>
                </a:cubicBezTo>
                <a:cubicBezTo>
                  <a:pt x="11826" y="486"/>
                  <a:pt x="11788" y="382"/>
                  <a:pt x="11754" y="357"/>
                </a:cubicBezTo>
                <a:cubicBezTo>
                  <a:pt x="11723" y="334"/>
                  <a:pt x="11687" y="325"/>
                  <a:pt x="11654" y="330"/>
                </a:cubicBezTo>
                <a:close/>
                <a:moveTo>
                  <a:pt x="14311" y="330"/>
                </a:moveTo>
                <a:cubicBezTo>
                  <a:pt x="14184" y="330"/>
                  <a:pt x="14123" y="494"/>
                  <a:pt x="14130" y="816"/>
                </a:cubicBezTo>
                <a:cubicBezTo>
                  <a:pt x="14135" y="1027"/>
                  <a:pt x="14157" y="1113"/>
                  <a:pt x="14223" y="1185"/>
                </a:cubicBezTo>
                <a:cubicBezTo>
                  <a:pt x="14324" y="1294"/>
                  <a:pt x="14442" y="1188"/>
                  <a:pt x="14475" y="959"/>
                </a:cubicBezTo>
                <a:cubicBezTo>
                  <a:pt x="14482" y="910"/>
                  <a:pt x="14478" y="904"/>
                  <a:pt x="14446" y="904"/>
                </a:cubicBezTo>
                <a:cubicBezTo>
                  <a:pt x="14419" y="904"/>
                  <a:pt x="14407" y="919"/>
                  <a:pt x="14399" y="964"/>
                </a:cubicBezTo>
                <a:cubicBezTo>
                  <a:pt x="14386" y="1039"/>
                  <a:pt x="14343" y="1104"/>
                  <a:pt x="14307" y="1104"/>
                </a:cubicBezTo>
                <a:cubicBezTo>
                  <a:pt x="14232" y="1104"/>
                  <a:pt x="14194" y="970"/>
                  <a:pt x="14201" y="734"/>
                </a:cubicBezTo>
                <a:cubicBezTo>
                  <a:pt x="14205" y="595"/>
                  <a:pt x="14210" y="564"/>
                  <a:pt x="14238" y="513"/>
                </a:cubicBezTo>
                <a:cubicBezTo>
                  <a:pt x="14287" y="424"/>
                  <a:pt x="14343" y="434"/>
                  <a:pt x="14382" y="538"/>
                </a:cubicBezTo>
                <a:cubicBezTo>
                  <a:pt x="14405" y="601"/>
                  <a:pt x="14420" y="618"/>
                  <a:pt x="14441" y="610"/>
                </a:cubicBezTo>
                <a:cubicBezTo>
                  <a:pt x="14474" y="597"/>
                  <a:pt x="14475" y="577"/>
                  <a:pt x="14451" y="478"/>
                </a:cubicBezTo>
                <a:cubicBezTo>
                  <a:pt x="14428" y="383"/>
                  <a:pt x="14378" y="330"/>
                  <a:pt x="14311" y="330"/>
                </a:cubicBezTo>
                <a:close/>
                <a:moveTo>
                  <a:pt x="15654" y="330"/>
                </a:moveTo>
                <a:cubicBezTo>
                  <a:pt x="15592" y="333"/>
                  <a:pt x="15528" y="392"/>
                  <a:pt x="15497" y="507"/>
                </a:cubicBezTo>
                <a:cubicBezTo>
                  <a:pt x="15479" y="571"/>
                  <a:pt x="15473" y="636"/>
                  <a:pt x="15473" y="778"/>
                </a:cubicBezTo>
                <a:cubicBezTo>
                  <a:pt x="15474" y="1007"/>
                  <a:pt x="15498" y="1113"/>
                  <a:pt x="15567" y="1180"/>
                </a:cubicBezTo>
                <a:cubicBezTo>
                  <a:pt x="15626" y="1238"/>
                  <a:pt x="15696" y="1241"/>
                  <a:pt x="15749" y="1185"/>
                </a:cubicBezTo>
                <a:cubicBezTo>
                  <a:pt x="15791" y="1140"/>
                  <a:pt x="15847" y="988"/>
                  <a:pt x="15836" y="950"/>
                </a:cubicBezTo>
                <a:cubicBezTo>
                  <a:pt x="15827" y="919"/>
                  <a:pt x="15761" y="923"/>
                  <a:pt x="15761" y="955"/>
                </a:cubicBezTo>
                <a:cubicBezTo>
                  <a:pt x="15761" y="969"/>
                  <a:pt x="15747" y="1008"/>
                  <a:pt x="15730" y="1042"/>
                </a:cubicBezTo>
                <a:cubicBezTo>
                  <a:pt x="15694" y="1114"/>
                  <a:pt x="15638" y="1122"/>
                  <a:pt x="15598" y="1063"/>
                </a:cubicBezTo>
                <a:cubicBezTo>
                  <a:pt x="15568" y="1018"/>
                  <a:pt x="15533" y="865"/>
                  <a:pt x="15544" y="827"/>
                </a:cubicBezTo>
                <a:cubicBezTo>
                  <a:pt x="15547" y="814"/>
                  <a:pt x="15617" y="804"/>
                  <a:pt x="15699" y="804"/>
                </a:cubicBezTo>
                <a:lnTo>
                  <a:pt x="15846" y="804"/>
                </a:lnTo>
                <a:lnTo>
                  <a:pt x="15838" y="688"/>
                </a:lnTo>
                <a:cubicBezTo>
                  <a:pt x="15834" y="624"/>
                  <a:pt x="15822" y="536"/>
                  <a:pt x="15810" y="494"/>
                </a:cubicBezTo>
                <a:cubicBezTo>
                  <a:pt x="15780" y="382"/>
                  <a:pt x="15717" y="328"/>
                  <a:pt x="15654" y="330"/>
                </a:cubicBezTo>
                <a:close/>
                <a:moveTo>
                  <a:pt x="19697" y="330"/>
                </a:moveTo>
                <a:cubicBezTo>
                  <a:pt x="19631" y="321"/>
                  <a:pt x="19561" y="365"/>
                  <a:pt x="19542" y="470"/>
                </a:cubicBezTo>
                <a:cubicBezTo>
                  <a:pt x="19509" y="652"/>
                  <a:pt x="19546" y="752"/>
                  <a:pt x="19677" y="834"/>
                </a:cubicBezTo>
                <a:cubicBezTo>
                  <a:pt x="19787" y="902"/>
                  <a:pt x="19808" y="957"/>
                  <a:pt x="19760" y="1045"/>
                </a:cubicBezTo>
                <a:cubicBezTo>
                  <a:pt x="19717" y="1124"/>
                  <a:pt x="19656" y="1123"/>
                  <a:pt x="19618" y="1042"/>
                </a:cubicBezTo>
                <a:cubicBezTo>
                  <a:pt x="19602" y="1008"/>
                  <a:pt x="19589" y="969"/>
                  <a:pt x="19589" y="955"/>
                </a:cubicBezTo>
                <a:cubicBezTo>
                  <a:pt x="19589" y="921"/>
                  <a:pt x="19534" y="920"/>
                  <a:pt x="19525" y="953"/>
                </a:cubicBezTo>
                <a:cubicBezTo>
                  <a:pt x="19510" y="1005"/>
                  <a:pt x="19555" y="1148"/>
                  <a:pt x="19599" y="1186"/>
                </a:cubicBezTo>
                <a:cubicBezTo>
                  <a:pt x="19699" y="1275"/>
                  <a:pt x="19825" y="1202"/>
                  <a:pt x="19846" y="1043"/>
                </a:cubicBezTo>
                <a:cubicBezTo>
                  <a:pt x="19871" y="851"/>
                  <a:pt x="19837" y="764"/>
                  <a:pt x="19711" y="692"/>
                </a:cubicBezTo>
                <a:cubicBezTo>
                  <a:pt x="19620" y="641"/>
                  <a:pt x="19601" y="618"/>
                  <a:pt x="19601" y="553"/>
                </a:cubicBezTo>
                <a:cubicBezTo>
                  <a:pt x="19601" y="443"/>
                  <a:pt x="19714" y="416"/>
                  <a:pt x="19751" y="518"/>
                </a:cubicBezTo>
                <a:cubicBezTo>
                  <a:pt x="19766" y="556"/>
                  <a:pt x="19786" y="580"/>
                  <a:pt x="19806" y="580"/>
                </a:cubicBezTo>
                <a:cubicBezTo>
                  <a:pt x="19833" y="580"/>
                  <a:pt x="19837" y="570"/>
                  <a:pt x="19834" y="511"/>
                </a:cubicBezTo>
                <a:cubicBezTo>
                  <a:pt x="19828" y="403"/>
                  <a:pt x="19764" y="340"/>
                  <a:pt x="19697" y="330"/>
                </a:cubicBezTo>
                <a:close/>
                <a:moveTo>
                  <a:pt x="6295" y="332"/>
                </a:moveTo>
                <a:cubicBezTo>
                  <a:pt x="6234" y="332"/>
                  <a:pt x="6173" y="383"/>
                  <a:pt x="6137" y="488"/>
                </a:cubicBezTo>
                <a:cubicBezTo>
                  <a:pt x="6117" y="545"/>
                  <a:pt x="6113" y="595"/>
                  <a:pt x="6113" y="762"/>
                </a:cubicBezTo>
                <a:cubicBezTo>
                  <a:pt x="6113" y="1008"/>
                  <a:pt x="6130" y="1092"/>
                  <a:pt x="6195" y="1171"/>
                </a:cubicBezTo>
                <a:cubicBezTo>
                  <a:pt x="6280" y="1274"/>
                  <a:pt x="6406" y="1221"/>
                  <a:pt x="6456" y="1061"/>
                </a:cubicBezTo>
                <a:cubicBezTo>
                  <a:pt x="6488" y="958"/>
                  <a:pt x="6486" y="583"/>
                  <a:pt x="6453" y="488"/>
                </a:cubicBezTo>
                <a:cubicBezTo>
                  <a:pt x="6417" y="383"/>
                  <a:pt x="6356" y="332"/>
                  <a:pt x="6295" y="332"/>
                </a:cubicBezTo>
                <a:close/>
                <a:moveTo>
                  <a:pt x="7135" y="332"/>
                </a:moveTo>
                <a:cubicBezTo>
                  <a:pt x="7115" y="337"/>
                  <a:pt x="7097" y="350"/>
                  <a:pt x="7084" y="370"/>
                </a:cubicBezTo>
                <a:cubicBezTo>
                  <a:pt x="7064" y="400"/>
                  <a:pt x="7053" y="403"/>
                  <a:pt x="7043" y="383"/>
                </a:cubicBezTo>
                <a:cubicBezTo>
                  <a:pt x="7036" y="367"/>
                  <a:pt x="7018" y="356"/>
                  <a:pt x="7003" y="356"/>
                </a:cubicBezTo>
                <a:lnTo>
                  <a:pt x="6976" y="356"/>
                </a:lnTo>
                <a:lnTo>
                  <a:pt x="6976" y="778"/>
                </a:lnTo>
                <a:lnTo>
                  <a:pt x="6976" y="1202"/>
                </a:lnTo>
                <a:lnTo>
                  <a:pt x="7011" y="1202"/>
                </a:lnTo>
                <a:lnTo>
                  <a:pt x="7046" y="1202"/>
                </a:lnTo>
                <a:lnTo>
                  <a:pt x="7046" y="902"/>
                </a:lnTo>
                <a:cubicBezTo>
                  <a:pt x="7046" y="603"/>
                  <a:pt x="7046" y="600"/>
                  <a:pt x="7081" y="527"/>
                </a:cubicBezTo>
                <a:cubicBezTo>
                  <a:pt x="7122" y="439"/>
                  <a:pt x="7169" y="432"/>
                  <a:pt x="7207" y="508"/>
                </a:cubicBezTo>
                <a:cubicBezTo>
                  <a:pt x="7233" y="559"/>
                  <a:pt x="7235" y="581"/>
                  <a:pt x="7235" y="883"/>
                </a:cubicBezTo>
                <a:lnTo>
                  <a:pt x="7235" y="1202"/>
                </a:lnTo>
                <a:lnTo>
                  <a:pt x="7270" y="1202"/>
                </a:lnTo>
                <a:lnTo>
                  <a:pt x="7305" y="1202"/>
                </a:lnTo>
                <a:lnTo>
                  <a:pt x="7305" y="851"/>
                </a:lnTo>
                <a:cubicBezTo>
                  <a:pt x="7305" y="658"/>
                  <a:pt x="7300" y="479"/>
                  <a:pt x="7293" y="453"/>
                </a:cubicBezTo>
                <a:cubicBezTo>
                  <a:pt x="7271" y="367"/>
                  <a:pt x="7195" y="317"/>
                  <a:pt x="7135" y="332"/>
                </a:cubicBezTo>
                <a:close/>
                <a:moveTo>
                  <a:pt x="7981" y="332"/>
                </a:moveTo>
                <a:cubicBezTo>
                  <a:pt x="7953" y="332"/>
                  <a:pt x="7926" y="343"/>
                  <a:pt x="7904" y="367"/>
                </a:cubicBezTo>
                <a:cubicBezTo>
                  <a:pt x="7883" y="390"/>
                  <a:pt x="7867" y="395"/>
                  <a:pt x="7862" y="380"/>
                </a:cubicBezTo>
                <a:cubicBezTo>
                  <a:pt x="7858" y="366"/>
                  <a:pt x="7842" y="356"/>
                  <a:pt x="7826" y="356"/>
                </a:cubicBezTo>
                <a:lnTo>
                  <a:pt x="7798" y="356"/>
                </a:lnTo>
                <a:lnTo>
                  <a:pt x="7798" y="940"/>
                </a:lnTo>
                <a:lnTo>
                  <a:pt x="7798" y="1526"/>
                </a:lnTo>
                <a:lnTo>
                  <a:pt x="7833" y="1526"/>
                </a:lnTo>
                <a:lnTo>
                  <a:pt x="7868" y="1526"/>
                </a:lnTo>
                <a:lnTo>
                  <a:pt x="7868" y="1356"/>
                </a:lnTo>
                <a:cubicBezTo>
                  <a:pt x="7868" y="1263"/>
                  <a:pt x="7872" y="1179"/>
                  <a:pt x="7876" y="1171"/>
                </a:cubicBezTo>
                <a:cubicBezTo>
                  <a:pt x="7880" y="1162"/>
                  <a:pt x="7894" y="1171"/>
                  <a:pt x="7908" y="1191"/>
                </a:cubicBezTo>
                <a:cubicBezTo>
                  <a:pt x="7971" y="1285"/>
                  <a:pt x="8091" y="1192"/>
                  <a:pt x="8128" y="1021"/>
                </a:cubicBezTo>
                <a:cubicBezTo>
                  <a:pt x="8178" y="788"/>
                  <a:pt x="8144" y="452"/>
                  <a:pt x="8063" y="370"/>
                </a:cubicBezTo>
                <a:cubicBezTo>
                  <a:pt x="8038" y="345"/>
                  <a:pt x="8009" y="332"/>
                  <a:pt x="7981" y="332"/>
                </a:cubicBezTo>
                <a:close/>
                <a:moveTo>
                  <a:pt x="8540" y="332"/>
                </a:moveTo>
                <a:cubicBezTo>
                  <a:pt x="8519" y="335"/>
                  <a:pt x="8497" y="348"/>
                  <a:pt x="8483" y="368"/>
                </a:cubicBezTo>
                <a:cubicBezTo>
                  <a:pt x="8467" y="392"/>
                  <a:pt x="8454" y="396"/>
                  <a:pt x="8450" y="380"/>
                </a:cubicBezTo>
                <a:cubicBezTo>
                  <a:pt x="8446" y="366"/>
                  <a:pt x="8430" y="356"/>
                  <a:pt x="8414" y="356"/>
                </a:cubicBezTo>
                <a:lnTo>
                  <a:pt x="8385" y="356"/>
                </a:lnTo>
                <a:lnTo>
                  <a:pt x="8385" y="778"/>
                </a:lnTo>
                <a:lnTo>
                  <a:pt x="8385" y="1202"/>
                </a:lnTo>
                <a:lnTo>
                  <a:pt x="8420" y="1202"/>
                </a:lnTo>
                <a:lnTo>
                  <a:pt x="8456" y="1202"/>
                </a:lnTo>
                <a:lnTo>
                  <a:pt x="8456" y="935"/>
                </a:lnTo>
                <a:cubicBezTo>
                  <a:pt x="8456" y="587"/>
                  <a:pt x="8474" y="492"/>
                  <a:pt x="8542" y="492"/>
                </a:cubicBezTo>
                <a:cubicBezTo>
                  <a:pt x="8579" y="492"/>
                  <a:pt x="8591" y="480"/>
                  <a:pt x="8601" y="434"/>
                </a:cubicBezTo>
                <a:cubicBezTo>
                  <a:pt x="8610" y="389"/>
                  <a:pt x="8609" y="372"/>
                  <a:pt x="8596" y="354"/>
                </a:cubicBezTo>
                <a:cubicBezTo>
                  <a:pt x="8583" y="337"/>
                  <a:pt x="8562" y="329"/>
                  <a:pt x="8540" y="332"/>
                </a:cubicBezTo>
                <a:close/>
                <a:moveTo>
                  <a:pt x="13589" y="332"/>
                </a:moveTo>
                <a:cubicBezTo>
                  <a:pt x="13517" y="317"/>
                  <a:pt x="13442" y="381"/>
                  <a:pt x="13402" y="505"/>
                </a:cubicBezTo>
                <a:cubicBezTo>
                  <a:pt x="13378" y="582"/>
                  <a:pt x="13375" y="615"/>
                  <a:pt x="13379" y="796"/>
                </a:cubicBezTo>
                <a:cubicBezTo>
                  <a:pt x="13383" y="1026"/>
                  <a:pt x="13401" y="1103"/>
                  <a:pt x="13471" y="1182"/>
                </a:cubicBezTo>
                <a:cubicBezTo>
                  <a:pt x="13560" y="1284"/>
                  <a:pt x="13685" y="1206"/>
                  <a:pt x="13728" y="1020"/>
                </a:cubicBezTo>
                <a:cubicBezTo>
                  <a:pt x="13780" y="792"/>
                  <a:pt x="13745" y="465"/>
                  <a:pt x="13658" y="373"/>
                </a:cubicBezTo>
                <a:cubicBezTo>
                  <a:pt x="13636" y="350"/>
                  <a:pt x="13613" y="337"/>
                  <a:pt x="13589" y="332"/>
                </a:cubicBezTo>
                <a:close/>
                <a:moveTo>
                  <a:pt x="15227" y="332"/>
                </a:moveTo>
                <a:cubicBezTo>
                  <a:pt x="15207" y="337"/>
                  <a:pt x="15189" y="350"/>
                  <a:pt x="15175" y="370"/>
                </a:cubicBezTo>
                <a:cubicBezTo>
                  <a:pt x="15155" y="400"/>
                  <a:pt x="15145" y="403"/>
                  <a:pt x="15135" y="383"/>
                </a:cubicBezTo>
                <a:cubicBezTo>
                  <a:pt x="15128" y="367"/>
                  <a:pt x="15110" y="356"/>
                  <a:pt x="15095" y="356"/>
                </a:cubicBezTo>
                <a:lnTo>
                  <a:pt x="15068" y="356"/>
                </a:lnTo>
                <a:lnTo>
                  <a:pt x="15068" y="778"/>
                </a:lnTo>
                <a:lnTo>
                  <a:pt x="15068" y="1202"/>
                </a:lnTo>
                <a:lnTo>
                  <a:pt x="15102" y="1202"/>
                </a:lnTo>
                <a:lnTo>
                  <a:pt x="15137" y="1202"/>
                </a:lnTo>
                <a:lnTo>
                  <a:pt x="15140" y="889"/>
                </a:lnTo>
                <a:cubicBezTo>
                  <a:pt x="15144" y="581"/>
                  <a:pt x="15145" y="574"/>
                  <a:pt x="15177" y="515"/>
                </a:cubicBezTo>
                <a:cubicBezTo>
                  <a:pt x="15218" y="440"/>
                  <a:pt x="15263" y="437"/>
                  <a:pt x="15299" y="508"/>
                </a:cubicBezTo>
                <a:cubicBezTo>
                  <a:pt x="15325" y="559"/>
                  <a:pt x="15326" y="581"/>
                  <a:pt x="15326" y="883"/>
                </a:cubicBezTo>
                <a:lnTo>
                  <a:pt x="15326" y="1202"/>
                </a:lnTo>
                <a:lnTo>
                  <a:pt x="15361" y="1202"/>
                </a:lnTo>
                <a:lnTo>
                  <a:pt x="15396" y="1202"/>
                </a:lnTo>
                <a:lnTo>
                  <a:pt x="15396" y="851"/>
                </a:lnTo>
                <a:cubicBezTo>
                  <a:pt x="15396" y="658"/>
                  <a:pt x="15391" y="479"/>
                  <a:pt x="15384" y="453"/>
                </a:cubicBezTo>
                <a:cubicBezTo>
                  <a:pt x="15363" y="367"/>
                  <a:pt x="15287" y="317"/>
                  <a:pt x="15227" y="332"/>
                </a:cubicBezTo>
                <a:close/>
                <a:moveTo>
                  <a:pt x="16490" y="332"/>
                </a:moveTo>
                <a:cubicBezTo>
                  <a:pt x="16469" y="335"/>
                  <a:pt x="16449" y="348"/>
                  <a:pt x="16441" y="368"/>
                </a:cubicBezTo>
                <a:cubicBezTo>
                  <a:pt x="16431" y="395"/>
                  <a:pt x="16422" y="399"/>
                  <a:pt x="16414" y="381"/>
                </a:cubicBezTo>
                <a:cubicBezTo>
                  <a:pt x="16407" y="367"/>
                  <a:pt x="16390" y="356"/>
                  <a:pt x="16375" y="356"/>
                </a:cubicBezTo>
                <a:lnTo>
                  <a:pt x="16348" y="356"/>
                </a:lnTo>
                <a:lnTo>
                  <a:pt x="16348" y="778"/>
                </a:lnTo>
                <a:lnTo>
                  <a:pt x="16348" y="1202"/>
                </a:lnTo>
                <a:lnTo>
                  <a:pt x="16383" y="1202"/>
                </a:lnTo>
                <a:lnTo>
                  <a:pt x="16418" y="1202"/>
                </a:lnTo>
                <a:lnTo>
                  <a:pt x="16418" y="896"/>
                </a:lnTo>
                <a:cubicBezTo>
                  <a:pt x="16418" y="602"/>
                  <a:pt x="16420" y="586"/>
                  <a:pt x="16447" y="530"/>
                </a:cubicBezTo>
                <a:cubicBezTo>
                  <a:pt x="16469" y="487"/>
                  <a:pt x="16484" y="476"/>
                  <a:pt x="16510" y="488"/>
                </a:cubicBezTo>
                <a:cubicBezTo>
                  <a:pt x="16540" y="500"/>
                  <a:pt x="16546" y="493"/>
                  <a:pt x="16553" y="437"/>
                </a:cubicBezTo>
                <a:cubicBezTo>
                  <a:pt x="16558" y="395"/>
                  <a:pt x="16555" y="364"/>
                  <a:pt x="16545" y="351"/>
                </a:cubicBezTo>
                <a:cubicBezTo>
                  <a:pt x="16533" y="334"/>
                  <a:pt x="16511" y="329"/>
                  <a:pt x="16490" y="332"/>
                </a:cubicBezTo>
                <a:close/>
                <a:moveTo>
                  <a:pt x="16800" y="332"/>
                </a:moveTo>
                <a:cubicBezTo>
                  <a:pt x="16725" y="319"/>
                  <a:pt x="16643" y="367"/>
                  <a:pt x="16614" y="457"/>
                </a:cubicBezTo>
                <a:cubicBezTo>
                  <a:pt x="16583" y="551"/>
                  <a:pt x="16589" y="605"/>
                  <a:pt x="16630" y="605"/>
                </a:cubicBezTo>
                <a:cubicBezTo>
                  <a:pt x="16653" y="605"/>
                  <a:pt x="16665" y="592"/>
                  <a:pt x="16665" y="569"/>
                </a:cubicBezTo>
                <a:cubicBezTo>
                  <a:pt x="16665" y="471"/>
                  <a:pt x="16776" y="417"/>
                  <a:pt x="16825" y="491"/>
                </a:cubicBezTo>
                <a:cubicBezTo>
                  <a:pt x="16855" y="535"/>
                  <a:pt x="16867" y="620"/>
                  <a:pt x="16848" y="651"/>
                </a:cubicBezTo>
                <a:cubicBezTo>
                  <a:pt x="16841" y="664"/>
                  <a:pt x="16797" y="687"/>
                  <a:pt x="16750" y="704"/>
                </a:cubicBezTo>
                <a:cubicBezTo>
                  <a:pt x="16703" y="720"/>
                  <a:pt x="16649" y="758"/>
                  <a:pt x="16628" y="788"/>
                </a:cubicBezTo>
                <a:cubicBezTo>
                  <a:pt x="16552" y="897"/>
                  <a:pt x="16563" y="1131"/>
                  <a:pt x="16647" y="1204"/>
                </a:cubicBezTo>
                <a:cubicBezTo>
                  <a:pt x="16690" y="1241"/>
                  <a:pt x="16765" y="1228"/>
                  <a:pt x="16813" y="1177"/>
                </a:cubicBezTo>
                <a:cubicBezTo>
                  <a:pt x="16854" y="1132"/>
                  <a:pt x="16860" y="1131"/>
                  <a:pt x="16872" y="1164"/>
                </a:cubicBezTo>
                <a:cubicBezTo>
                  <a:pt x="16889" y="1216"/>
                  <a:pt x="16952" y="1217"/>
                  <a:pt x="16943" y="1166"/>
                </a:cubicBezTo>
                <a:cubicBezTo>
                  <a:pt x="16939" y="1145"/>
                  <a:pt x="16932" y="991"/>
                  <a:pt x="16929" y="823"/>
                </a:cubicBezTo>
                <a:cubicBezTo>
                  <a:pt x="16919" y="419"/>
                  <a:pt x="16918" y="408"/>
                  <a:pt x="16870" y="365"/>
                </a:cubicBezTo>
                <a:cubicBezTo>
                  <a:pt x="16849" y="346"/>
                  <a:pt x="16825" y="336"/>
                  <a:pt x="16800" y="332"/>
                </a:cubicBezTo>
                <a:close/>
                <a:moveTo>
                  <a:pt x="18253" y="332"/>
                </a:moveTo>
                <a:cubicBezTo>
                  <a:pt x="18228" y="338"/>
                  <a:pt x="18203" y="354"/>
                  <a:pt x="18179" y="380"/>
                </a:cubicBezTo>
                <a:cubicBezTo>
                  <a:pt x="18114" y="450"/>
                  <a:pt x="18092" y="551"/>
                  <a:pt x="18092" y="778"/>
                </a:cubicBezTo>
                <a:cubicBezTo>
                  <a:pt x="18092" y="1004"/>
                  <a:pt x="18115" y="1104"/>
                  <a:pt x="18185" y="1178"/>
                </a:cubicBezTo>
                <a:cubicBezTo>
                  <a:pt x="18275" y="1273"/>
                  <a:pt x="18391" y="1213"/>
                  <a:pt x="18439" y="1047"/>
                </a:cubicBezTo>
                <a:cubicBezTo>
                  <a:pt x="18472" y="933"/>
                  <a:pt x="18471" y="624"/>
                  <a:pt x="18438" y="510"/>
                </a:cubicBezTo>
                <a:cubicBezTo>
                  <a:pt x="18400" y="378"/>
                  <a:pt x="18327" y="313"/>
                  <a:pt x="18253" y="332"/>
                </a:cubicBezTo>
                <a:close/>
                <a:moveTo>
                  <a:pt x="19152" y="332"/>
                </a:moveTo>
                <a:cubicBezTo>
                  <a:pt x="19077" y="315"/>
                  <a:pt x="18991" y="386"/>
                  <a:pt x="18963" y="510"/>
                </a:cubicBezTo>
                <a:cubicBezTo>
                  <a:pt x="18903" y="781"/>
                  <a:pt x="18940" y="1095"/>
                  <a:pt x="19043" y="1193"/>
                </a:cubicBezTo>
                <a:cubicBezTo>
                  <a:pt x="19130" y="1275"/>
                  <a:pt x="19260" y="1197"/>
                  <a:pt x="19290" y="1045"/>
                </a:cubicBezTo>
                <a:cubicBezTo>
                  <a:pt x="19298" y="1001"/>
                  <a:pt x="19303" y="959"/>
                  <a:pt x="19300" y="948"/>
                </a:cubicBezTo>
                <a:cubicBezTo>
                  <a:pt x="19292" y="919"/>
                  <a:pt x="19225" y="925"/>
                  <a:pt x="19225" y="955"/>
                </a:cubicBezTo>
                <a:cubicBezTo>
                  <a:pt x="19225" y="969"/>
                  <a:pt x="19212" y="1008"/>
                  <a:pt x="19196" y="1042"/>
                </a:cubicBezTo>
                <a:cubicBezTo>
                  <a:pt x="19157" y="1124"/>
                  <a:pt x="19098" y="1124"/>
                  <a:pt x="19056" y="1042"/>
                </a:cubicBezTo>
                <a:cubicBezTo>
                  <a:pt x="19023" y="976"/>
                  <a:pt x="18998" y="863"/>
                  <a:pt x="19008" y="826"/>
                </a:cubicBezTo>
                <a:cubicBezTo>
                  <a:pt x="19012" y="813"/>
                  <a:pt x="19082" y="804"/>
                  <a:pt x="19163" y="804"/>
                </a:cubicBezTo>
                <a:lnTo>
                  <a:pt x="19311" y="804"/>
                </a:lnTo>
                <a:lnTo>
                  <a:pt x="19304" y="677"/>
                </a:lnTo>
                <a:cubicBezTo>
                  <a:pt x="19296" y="526"/>
                  <a:pt x="19273" y="446"/>
                  <a:pt x="19222" y="380"/>
                </a:cubicBezTo>
                <a:cubicBezTo>
                  <a:pt x="19201" y="353"/>
                  <a:pt x="19177" y="337"/>
                  <a:pt x="19152" y="332"/>
                </a:cubicBezTo>
                <a:close/>
                <a:moveTo>
                  <a:pt x="8828" y="335"/>
                </a:moveTo>
                <a:cubicBezTo>
                  <a:pt x="8698" y="312"/>
                  <a:pt x="8628" y="466"/>
                  <a:pt x="8627" y="778"/>
                </a:cubicBezTo>
                <a:cubicBezTo>
                  <a:pt x="8626" y="992"/>
                  <a:pt x="8653" y="1108"/>
                  <a:pt x="8718" y="1177"/>
                </a:cubicBezTo>
                <a:cubicBezTo>
                  <a:pt x="8775" y="1236"/>
                  <a:pt x="8855" y="1243"/>
                  <a:pt x="8900" y="1193"/>
                </a:cubicBezTo>
                <a:cubicBezTo>
                  <a:pt x="8942" y="1147"/>
                  <a:pt x="8981" y="1054"/>
                  <a:pt x="8986" y="991"/>
                </a:cubicBezTo>
                <a:cubicBezTo>
                  <a:pt x="8989" y="951"/>
                  <a:pt x="8982" y="940"/>
                  <a:pt x="8952" y="934"/>
                </a:cubicBezTo>
                <a:cubicBezTo>
                  <a:pt x="8929" y="929"/>
                  <a:pt x="8914" y="937"/>
                  <a:pt x="8914" y="953"/>
                </a:cubicBezTo>
                <a:cubicBezTo>
                  <a:pt x="8914" y="968"/>
                  <a:pt x="8901" y="1008"/>
                  <a:pt x="8885" y="1042"/>
                </a:cubicBezTo>
                <a:cubicBezTo>
                  <a:pt x="8846" y="1124"/>
                  <a:pt x="8787" y="1124"/>
                  <a:pt x="8745" y="1042"/>
                </a:cubicBezTo>
                <a:cubicBezTo>
                  <a:pt x="8711" y="976"/>
                  <a:pt x="8687" y="863"/>
                  <a:pt x="8697" y="826"/>
                </a:cubicBezTo>
                <a:cubicBezTo>
                  <a:pt x="8701" y="813"/>
                  <a:pt x="8770" y="804"/>
                  <a:pt x="8851" y="804"/>
                </a:cubicBezTo>
                <a:lnTo>
                  <a:pt x="9000" y="804"/>
                </a:lnTo>
                <a:lnTo>
                  <a:pt x="8992" y="689"/>
                </a:lnTo>
                <a:cubicBezTo>
                  <a:pt x="8977" y="455"/>
                  <a:pt x="8930" y="353"/>
                  <a:pt x="8828" y="335"/>
                </a:cubicBezTo>
                <a:close/>
                <a:moveTo>
                  <a:pt x="5966" y="356"/>
                </a:moveTo>
                <a:lnTo>
                  <a:pt x="5966" y="778"/>
                </a:lnTo>
                <a:lnTo>
                  <a:pt x="5966" y="1202"/>
                </a:lnTo>
                <a:lnTo>
                  <a:pt x="6001" y="1202"/>
                </a:lnTo>
                <a:lnTo>
                  <a:pt x="6037" y="1202"/>
                </a:lnTo>
                <a:lnTo>
                  <a:pt x="6037" y="778"/>
                </a:lnTo>
                <a:lnTo>
                  <a:pt x="6037" y="356"/>
                </a:lnTo>
                <a:lnTo>
                  <a:pt x="6001" y="356"/>
                </a:lnTo>
                <a:lnTo>
                  <a:pt x="5966" y="356"/>
                </a:lnTo>
                <a:close/>
                <a:moveTo>
                  <a:pt x="6823" y="356"/>
                </a:moveTo>
                <a:lnTo>
                  <a:pt x="6823" y="778"/>
                </a:lnTo>
                <a:lnTo>
                  <a:pt x="6823" y="1202"/>
                </a:lnTo>
                <a:lnTo>
                  <a:pt x="6852" y="1202"/>
                </a:lnTo>
                <a:lnTo>
                  <a:pt x="6882" y="1202"/>
                </a:lnTo>
                <a:lnTo>
                  <a:pt x="6882" y="778"/>
                </a:lnTo>
                <a:lnTo>
                  <a:pt x="6882" y="356"/>
                </a:lnTo>
                <a:lnTo>
                  <a:pt x="6852" y="356"/>
                </a:lnTo>
                <a:lnTo>
                  <a:pt x="6823" y="356"/>
                </a:lnTo>
                <a:close/>
                <a:moveTo>
                  <a:pt x="8221" y="356"/>
                </a:moveTo>
                <a:lnTo>
                  <a:pt x="8221" y="778"/>
                </a:lnTo>
                <a:lnTo>
                  <a:pt x="8221" y="1202"/>
                </a:lnTo>
                <a:lnTo>
                  <a:pt x="8256" y="1202"/>
                </a:lnTo>
                <a:lnTo>
                  <a:pt x="8291" y="1202"/>
                </a:lnTo>
                <a:lnTo>
                  <a:pt x="8291" y="778"/>
                </a:lnTo>
                <a:lnTo>
                  <a:pt x="8291" y="356"/>
                </a:lnTo>
                <a:lnTo>
                  <a:pt x="8256" y="356"/>
                </a:lnTo>
                <a:lnTo>
                  <a:pt x="8221" y="356"/>
                </a:lnTo>
                <a:close/>
                <a:moveTo>
                  <a:pt x="10417" y="356"/>
                </a:moveTo>
                <a:lnTo>
                  <a:pt x="10417" y="705"/>
                </a:lnTo>
                <a:cubicBezTo>
                  <a:pt x="10417" y="898"/>
                  <a:pt x="10423" y="1078"/>
                  <a:pt x="10429" y="1104"/>
                </a:cubicBezTo>
                <a:cubicBezTo>
                  <a:pt x="10436" y="1130"/>
                  <a:pt x="10456" y="1169"/>
                  <a:pt x="10473" y="1190"/>
                </a:cubicBezTo>
                <a:cubicBezTo>
                  <a:pt x="10515" y="1238"/>
                  <a:pt x="10578" y="1237"/>
                  <a:pt x="10622" y="1190"/>
                </a:cubicBezTo>
                <a:cubicBezTo>
                  <a:pt x="10645" y="1164"/>
                  <a:pt x="10660" y="1159"/>
                  <a:pt x="10668" y="1177"/>
                </a:cubicBezTo>
                <a:cubicBezTo>
                  <a:pt x="10675" y="1191"/>
                  <a:pt x="10692" y="1202"/>
                  <a:pt x="10707" y="1202"/>
                </a:cubicBezTo>
                <a:lnTo>
                  <a:pt x="10735" y="1202"/>
                </a:lnTo>
                <a:lnTo>
                  <a:pt x="10735" y="778"/>
                </a:lnTo>
                <a:lnTo>
                  <a:pt x="10735" y="356"/>
                </a:lnTo>
                <a:lnTo>
                  <a:pt x="10706" y="356"/>
                </a:lnTo>
                <a:cubicBezTo>
                  <a:pt x="10678" y="356"/>
                  <a:pt x="10677" y="356"/>
                  <a:pt x="10673" y="656"/>
                </a:cubicBezTo>
                <a:lnTo>
                  <a:pt x="10669" y="958"/>
                </a:lnTo>
                <a:lnTo>
                  <a:pt x="10631" y="1031"/>
                </a:lnTo>
                <a:cubicBezTo>
                  <a:pt x="10587" y="1114"/>
                  <a:pt x="10552" y="1121"/>
                  <a:pt x="10512" y="1056"/>
                </a:cubicBezTo>
                <a:cubicBezTo>
                  <a:pt x="10486" y="1014"/>
                  <a:pt x="10485" y="991"/>
                  <a:pt x="10479" y="683"/>
                </a:cubicBezTo>
                <a:cubicBezTo>
                  <a:pt x="10472" y="359"/>
                  <a:pt x="10472" y="356"/>
                  <a:pt x="10445" y="356"/>
                </a:cubicBezTo>
                <a:lnTo>
                  <a:pt x="10417" y="356"/>
                </a:lnTo>
                <a:close/>
                <a:moveTo>
                  <a:pt x="12221" y="356"/>
                </a:moveTo>
                <a:cubicBezTo>
                  <a:pt x="12190" y="356"/>
                  <a:pt x="12180" y="367"/>
                  <a:pt x="12175" y="411"/>
                </a:cubicBezTo>
                <a:cubicBezTo>
                  <a:pt x="12160" y="555"/>
                  <a:pt x="12086" y="940"/>
                  <a:pt x="12074" y="940"/>
                </a:cubicBezTo>
                <a:cubicBezTo>
                  <a:pt x="12066" y="940"/>
                  <a:pt x="12039" y="812"/>
                  <a:pt x="12014" y="656"/>
                </a:cubicBezTo>
                <a:cubicBezTo>
                  <a:pt x="11988" y="500"/>
                  <a:pt x="11966" y="368"/>
                  <a:pt x="11963" y="362"/>
                </a:cubicBezTo>
                <a:cubicBezTo>
                  <a:pt x="11960" y="356"/>
                  <a:pt x="11942" y="355"/>
                  <a:pt x="11923" y="359"/>
                </a:cubicBezTo>
                <a:lnTo>
                  <a:pt x="11888" y="367"/>
                </a:lnTo>
                <a:lnTo>
                  <a:pt x="11934" y="616"/>
                </a:lnTo>
                <a:cubicBezTo>
                  <a:pt x="11959" y="753"/>
                  <a:pt x="11994" y="947"/>
                  <a:pt x="12010" y="1047"/>
                </a:cubicBezTo>
                <a:cubicBezTo>
                  <a:pt x="12040" y="1227"/>
                  <a:pt x="12040" y="1228"/>
                  <a:pt x="12018" y="1309"/>
                </a:cubicBezTo>
                <a:cubicBezTo>
                  <a:pt x="12001" y="1369"/>
                  <a:pt x="11986" y="1392"/>
                  <a:pt x="11958" y="1398"/>
                </a:cubicBezTo>
                <a:cubicBezTo>
                  <a:pt x="11925" y="1404"/>
                  <a:pt x="11920" y="1415"/>
                  <a:pt x="11920" y="1479"/>
                </a:cubicBezTo>
                <a:cubicBezTo>
                  <a:pt x="11920" y="1548"/>
                  <a:pt x="11923" y="1552"/>
                  <a:pt x="11967" y="1552"/>
                </a:cubicBezTo>
                <a:cubicBezTo>
                  <a:pt x="12028" y="1552"/>
                  <a:pt x="12062" y="1478"/>
                  <a:pt x="12095" y="1282"/>
                </a:cubicBezTo>
                <a:cubicBezTo>
                  <a:pt x="12122" y="1118"/>
                  <a:pt x="12232" y="495"/>
                  <a:pt x="12249" y="411"/>
                </a:cubicBezTo>
                <a:cubicBezTo>
                  <a:pt x="12259" y="360"/>
                  <a:pt x="12258" y="356"/>
                  <a:pt x="12221" y="356"/>
                </a:cubicBezTo>
                <a:close/>
                <a:moveTo>
                  <a:pt x="13988" y="356"/>
                </a:moveTo>
                <a:lnTo>
                  <a:pt x="13988" y="778"/>
                </a:lnTo>
                <a:lnTo>
                  <a:pt x="13988" y="1202"/>
                </a:lnTo>
                <a:lnTo>
                  <a:pt x="14023" y="1202"/>
                </a:lnTo>
                <a:lnTo>
                  <a:pt x="14058" y="1202"/>
                </a:lnTo>
                <a:lnTo>
                  <a:pt x="14058" y="778"/>
                </a:lnTo>
                <a:lnTo>
                  <a:pt x="14058" y="356"/>
                </a:lnTo>
                <a:lnTo>
                  <a:pt x="14023" y="356"/>
                </a:lnTo>
                <a:lnTo>
                  <a:pt x="13988" y="356"/>
                </a:lnTo>
                <a:close/>
                <a:moveTo>
                  <a:pt x="15913" y="356"/>
                </a:moveTo>
                <a:lnTo>
                  <a:pt x="15913" y="691"/>
                </a:lnTo>
                <a:cubicBezTo>
                  <a:pt x="15913" y="1066"/>
                  <a:pt x="15923" y="1142"/>
                  <a:pt x="15978" y="1193"/>
                </a:cubicBezTo>
                <a:cubicBezTo>
                  <a:pt x="16029" y="1240"/>
                  <a:pt x="16090" y="1234"/>
                  <a:pt x="16134" y="1177"/>
                </a:cubicBezTo>
                <a:cubicBezTo>
                  <a:pt x="16167" y="1134"/>
                  <a:pt x="16173" y="1134"/>
                  <a:pt x="16179" y="1166"/>
                </a:cubicBezTo>
                <a:cubicBezTo>
                  <a:pt x="16183" y="1186"/>
                  <a:pt x="16199" y="1202"/>
                  <a:pt x="16214" y="1202"/>
                </a:cubicBezTo>
                <a:lnTo>
                  <a:pt x="16242" y="1202"/>
                </a:lnTo>
                <a:lnTo>
                  <a:pt x="16242" y="778"/>
                </a:lnTo>
                <a:lnTo>
                  <a:pt x="16242" y="356"/>
                </a:lnTo>
                <a:lnTo>
                  <a:pt x="16207" y="356"/>
                </a:lnTo>
                <a:lnTo>
                  <a:pt x="16171" y="356"/>
                </a:lnTo>
                <a:lnTo>
                  <a:pt x="16171" y="627"/>
                </a:lnTo>
                <a:cubicBezTo>
                  <a:pt x="16171" y="930"/>
                  <a:pt x="16161" y="1013"/>
                  <a:pt x="16112" y="1067"/>
                </a:cubicBezTo>
                <a:cubicBezTo>
                  <a:pt x="16066" y="1117"/>
                  <a:pt x="16046" y="1112"/>
                  <a:pt x="16013" y="1042"/>
                </a:cubicBezTo>
                <a:cubicBezTo>
                  <a:pt x="15985" y="983"/>
                  <a:pt x="15984" y="966"/>
                  <a:pt x="15984" y="667"/>
                </a:cubicBezTo>
                <a:lnTo>
                  <a:pt x="15984" y="356"/>
                </a:lnTo>
                <a:lnTo>
                  <a:pt x="15948" y="356"/>
                </a:lnTo>
                <a:lnTo>
                  <a:pt x="15913" y="356"/>
                </a:lnTo>
                <a:close/>
                <a:moveTo>
                  <a:pt x="6530" y="704"/>
                </a:moveTo>
                <a:lnTo>
                  <a:pt x="6530" y="778"/>
                </a:lnTo>
                <a:lnTo>
                  <a:pt x="6530" y="854"/>
                </a:lnTo>
                <a:lnTo>
                  <a:pt x="6635" y="854"/>
                </a:lnTo>
                <a:lnTo>
                  <a:pt x="6741" y="854"/>
                </a:lnTo>
                <a:lnTo>
                  <a:pt x="6741" y="778"/>
                </a:lnTo>
                <a:lnTo>
                  <a:pt x="6741" y="704"/>
                </a:lnTo>
                <a:lnTo>
                  <a:pt x="6635" y="704"/>
                </a:lnTo>
                <a:lnTo>
                  <a:pt x="6530" y="704"/>
                </a:lnTo>
                <a:close/>
                <a:moveTo>
                  <a:pt x="11240" y="704"/>
                </a:moveTo>
                <a:lnTo>
                  <a:pt x="11240" y="778"/>
                </a:lnTo>
                <a:lnTo>
                  <a:pt x="11240" y="854"/>
                </a:lnTo>
                <a:lnTo>
                  <a:pt x="11345" y="854"/>
                </a:lnTo>
                <a:lnTo>
                  <a:pt x="11451" y="854"/>
                </a:lnTo>
                <a:lnTo>
                  <a:pt x="11451" y="778"/>
                </a:lnTo>
                <a:lnTo>
                  <a:pt x="11451" y="704"/>
                </a:lnTo>
                <a:lnTo>
                  <a:pt x="11345" y="704"/>
                </a:lnTo>
                <a:lnTo>
                  <a:pt x="11240" y="704"/>
                </a:lnTo>
                <a:close/>
                <a:moveTo>
                  <a:pt x="9554" y="1028"/>
                </a:moveTo>
                <a:cubicBezTo>
                  <a:pt x="9515" y="1028"/>
                  <a:pt x="9513" y="1034"/>
                  <a:pt x="9513" y="1113"/>
                </a:cubicBezTo>
                <a:cubicBezTo>
                  <a:pt x="9513" y="1176"/>
                  <a:pt x="9518" y="1201"/>
                  <a:pt x="9535" y="1210"/>
                </a:cubicBezTo>
                <a:cubicBezTo>
                  <a:pt x="9560" y="1224"/>
                  <a:pt x="9558" y="1304"/>
                  <a:pt x="9530" y="1353"/>
                </a:cubicBezTo>
                <a:cubicBezTo>
                  <a:pt x="9521" y="1368"/>
                  <a:pt x="9517" y="1397"/>
                  <a:pt x="9520" y="1417"/>
                </a:cubicBezTo>
                <a:cubicBezTo>
                  <a:pt x="9525" y="1443"/>
                  <a:pt x="9532" y="1444"/>
                  <a:pt x="9549" y="1425"/>
                </a:cubicBezTo>
                <a:cubicBezTo>
                  <a:pt x="9580" y="1390"/>
                  <a:pt x="9595" y="1301"/>
                  <a:pt x="9595" y="1151"/>
                </a:cubicBezTo>
                <a:lnTo>
                  <a:pt x="9595" y="1028"/>
                </a:lnTo>
                <a:lnTo>
                  <a:pt x="9554" y="1028"/>
                </a:lnTo>
                <a:close/>
                <a:moveTo>
                  <a:pt x="14592" y="1028"/>
                </a:moveTo>
                <a:cubicBezTo>
                  <a:pt x="14553" y="1028"/>
                  <a:pt x="14551" y="1034"/>
                  <a:pt x="14551" y="1113"/>
                </a:cubicBezTo>
                <a:cubicBezTo>
                  <a:pt x="14551" y="1176"/>
                  <a:pt x="14557" y="1201"/>
                  <a:pt x="14574" y="1210"/>
                </a:cubicBezTo>
                <a:cubicBezTo>
                  <a:pt x="14599" y="1224"/>
                  <a:pt x="14596" y="1304"/>
                  <a:pt x="14568" y="1353"/>
                </a:cubicBezTo>
                <a:cubicBezTo>
                  <a:pt x="14559" y="1368"/>
                  <a:pt x="14556" y="1397"/>
                  <a:pt x="14559" y="1417"/>
                </a:cubicBezTo>
                <a:cubicBezTo>
                  <a:pt x="14564" y="1443"/>
                  <a:pt x="14571" y="1444"/>
                  <a:pt x="14588" y="1425"/>
                </a:cubicBezTo>
                <a:cubicBezTo>
                  <a:pt x="14619" y="1390"/>
                  <a:pt x="14633" y="1301"/>
                  <a:pt x="14633" y="1151"/>
                </a:cubicBezTo>
                <a:lnTo>
                  <a:pt x="14633" y="1028"/>
                </a:lnTo>
                <a:lnTo>
                  <a:pt x="14592" y="1028"/>
                </a:lnTo>
                <a:close/>
                <a:moveTo>
                  <a:pt x="20282" y="1028"/>
                </a:moveTo>
                <a:cubicBezTo>
                  <a:pt x="20250" y="1028"/>
                  <a:pt x="20247" y="1035"/>
                  <a:pt x="20247" y="1115"/>
                </a:cubicBezTo>
                <a:cubicBezTo>
                  <a:pt x="20247" y="1195"/>
                  <a:pt x="20250" y="1202"/>
                  <a:pt x="20282" y="1202"/>
                </a:cubicBezTo>
                <a:cubicBezTo>
                  <a:pt x="20315" y="1202"/>
                  <a:pt x="20318" y="1195"/>
                  <a:pt x="20318" y="1115"/>
                </a:cubicBezTo>
                <a:cubicBezTo>
                  <a:pt x="20318" y="1035"/>
                  <a:pt x="20315" y="1028"/>
                  <a:pt x="20282" y="1028"/>
                </a:cubicBezTo>
                <a:close/>
                <a:moveTo>
                  <a:pt x="20547" y="1028"/>
                </a:moveTo>
                <a:cubicBezTo>
                  <a:pt x="20507" y="1028"/>
                  <a:pt x="20505" y="1032"/>
                  <a:pt x="20505" y="1115"/>
                </a:cubicBezTo>
                <a:cubicBezTo>
                  <a:pt x="20505" y="1198"/>
                  <a:pt x="20507" y="1202"/>
                  <a:pt x="20547" y="1202"/>
                </a:cubicBezTo>
                <a:cubicBezTo>
                  <a:pt x="20586" y="1202"/>
                  <a:pt x="20588" y="1198"/>
                  <a:pt x="20588" y="1115"/>
                </a:cubicBezTo>
                <a:cubicBezTo>
                  <a:pt x="20588" y="1032"/>
                  <a:pt x="20586" y="1028"/>
                  <a:pt x="20547" y="1028"/>
                </a:cubicBezTo>
                <a:close/>
                <a:moveTo>
                  <a:pt x="20805" y="1028"/>
                </a:moveTo>
                <a:cubicBezTo>
                  <a:pt x="20766" y="1028"/>
                  <a:pt x="20764" y="1032"/>
                  <a:pt x="20764" y="1115"/>
                </a:cubicBezTo>
                <a:cubicBezTo>
                  <a:pt x="20764" y="1198"/>
                  <a:pt x="20766" y="1202"/>
                  <a:pt x="20805" y="1202"/>
                </a:cubicBezTo>
                <a:cubicBezTo>
                  <a:pt x="20844" y="1202"/>
                  <a:pt x="20846" y="1198"/>
                  <a:pt x="20846" y="1115"/>
                </a:cubicBezTo>
                <a:cubicBezTo>
                  <a:pt x="20846" y="1032"/>
                  <a:pt x="20844" y="1028"/>
                  <a:pt x="20805" y="1028"/>
                </a:cubicBezTo>
                <a:close/>
                <a:moveTo>
                  <a:pt x="13376" y="2860"/>
                </a:moveTo>
                <a:cubicBezTo>
                  <a:pt x="11680" y="2860"/>
                  <a:pt x="11548" y="2864"/>
                  <a:pt x="11509" y="2903"/>
                </a:cubicBezTo>
                <a:cubicBezTo>
                  <a:pt x="11466" y="2947"/>
                  <a:pt x="11445" y="2991"/>
                  <a:pt x="11418" y="3091"/>
                </a:cubicBezTo>
                <a:cubicBezTo>
                  <a:pt x="11407" y="3133"/>
                  <a:pt x="11403" y="3442"/>
                  <a:pt x="11403" y="4390"/>
                </a:cubicBezTo>
                <a:lnTo>
                  <a:pt x="11403" y="5633"/>
                </a:lnTo>
                <a:lnTo>
                  <a:pt x="11458" y="5856"/>
                </a:lnTo>
                <a:cubicBezTo>
                  <a:pt x="11522" y="6116"/>
                  <a:pt x="11557" y="6204"/>
                  <a:pt x="11621" y="6267"/>
                </a:cubicBezTo>
                <a:cubicBezTo>
                  <a:pt x="11666" y="6311"/>
                  <a:pt x="11742" y="6313"/>
                  <a:pt x="13491" y="6313"/>
                </a:cubicBezTo>
                <a:lnTo>
                  <a:pt x="15315" y="6315"/>
                </a:lnTo>
                <a:lnTo>
                  <a:pt x="15368" y="6261"/>
                </a:lnTo>
                <a:cubicBezTo>
                  <a:pt x="15444" y="6185"/>
                  <a:pt x="15496" y="6045"/>
                  <a:pt x="15512" y="5873"/>
                </a:cubicBezTo>
                <a:cubicBezTo>
                  <a:pt x="15533" y="5650"/>
                  <a:pt x="15530" y="3548"/>
                  <a:pt x="15509" y="3375"/>
                </a:cubicBezTo>
                <a:cubicBezTo>
                  <a:pt x="15487" y="3207"/>
                  <a:pt x="15437" y="3087"/>
                  <a:pt x="15350" y="3005"/>
                </a:cubicBezTo>
                <a:cubicBezTo>
                  <a:pt x="15314" y="2971"/>
                  <a:pt x="15266" y="2925"/>
                  <a:pt x="15244" y="2902"/>
                </a:cubicBezTo>
                <a:cubicBezTo>
                  <a:pt x="15206" y="2864"/>
                  <a:pt x="15056" y="2860"/>
                  <a:pt x="13376" y="2860"/>
                </a:cubicBezTo>
                <a:close/>
                <a:moveTo>
                  <a:pt x="5508" y="4245"/>
                </a:moveTo>
                <a:cubicBezTo>
                  <a:pt x="5485" y="4245"/>
                  <a:pt x="5485" y="4267"/>
                  <a:pt x="5482" y="5260"/>
                </a:cubicBezTo>
                <a:lnTo>
                  <a:pt x="5479" y="6277"/>
                </a:lnTo>
                <a:lnTo>
                  <a:pt x="5435" y="6285"/>
                </a:lnTo>
                <a:cubicBezTo>
                  <a:pt x="5398" y="6291"/>
                  <a:pt x="5391" y="6301"/>
                  <a:pt x="5391" y="6347"/>
                </a:cubicBezTo>
                <a:cubicBezTo>
                  <a:pt x="5391" y="6377"/>
                  <a:pt x="5402" y="6430"/>
                  <a:pt x="5414" y="6464"/>
                </a:cubicBezTo>
                <a:cubicBezTo>
                  <a:pt x="5427" y="6498"/>
                  <a:pt x="5437" y="6540"/>
                  <a:pt x="5438" y="6556"/>
                </a:cubicBezTo>
                <a:cubicBezTo>
                  <a:pt x="5438" y="6581"/>
                  <a:pt x="5461" y="6685"/>
                  <a:pt x="5492" y="6794"/>
                </a:cubicBezTo>
                <a:cubicBezTo>
                  <a:pt x="5495" y="6805"/>
                  <a:pt x="5502" y="6814"/>
                  <a:pt x="5508" y="6814"/>
                </a:cubicBezTo>
                <a:cubicBezTo>
                  <a:pt x="5520" y="6814"/>
                  <a:pt x="5625" y="6373"/>
                  <a:pt x="5625" y="6324"/>
                </a:cubicBezTo>
                <a:cubicBezTo>
                  <a:pt x="5625" y="6307"/>
                  <a:pt x="5607" y="6289"/>
                  <a:pt x="5581" y="6285"/>
                </a:cubicBezTo>
                <a:lnTo>
                  <a:pt x="5537" y="6277"/>
                </a:lnTo>
                <a:lnTo>
                  <a:pt x="5534" y="5260"/>
                </a:lnTo>
                <a:cubicBezTo>
                  <a:pt x="5531" y="4267"/>
                  <a:pt x="5531" y="4245"/>
                  <a:pt x="5508" y="4245"/>
                </a:cubicBezTo>
                <a:close/>
                <a:moveTo>
                  <a:pt x="7528" y="4457"/>
                </a:moveTo>
                <a:cubicBezTo>
                  <a:pt x="7515" y="4457"/>
                  <a:pt x="7509" y="4495"/>
                  <a:pt x="7505" y="4595"/>
                </a:cubicBezTo>
                <a:lnTo>
                  <a:pt x="7499" y="4731"/>
                </a:lnTo>
                <a:lnTo>
                  <a:pt x="7434" y="4739"/>
                </a:lnTo>
                <a:cubicBezTo>
                  <a:pt x="7366" y="4748"/>
                  <a:pt x="7333" y="4789"/>
                  <a:pt x="7315" y="4890"/>
                </a:cubicBezTo>
                <a:cubicBezTo>
                  <a:pt x="7306" y="4939"/>
                  <a:pt x="7302" y="4943"/>
                  <a:pt x="7287" y="4917"/>
                </a:cubicBezTo>
                <a:cubicBezTo>
                  <a:pt x="7276" y="4898"/>
                  <a:pt x="7249" y="4892"/>
                  <a:pt x="7216" y="4900"/>
                </a:cubicBezTo>
                <a:cubicBezTo>
                  <a:pt x="7166" y="4912"/>
                  <a:pt x="7161" y="4907"/>
                  <a:pt x="7133" y="4828"/>
                </a:cubicBezTo>
                <a:cubicBezTo>
                  <a:pt x="7103" y="4745"/>
                  <a:pt x="7102" y="4744"/>
                  <a:pt x="7010" y="4744"/>
                </a:cubicBezTo>
                <a:lnTo>
                  <a:pt x="6917" y="4744"/>
                </a:lnTo>
                <a:lnTo>
                  <a:pt x="6917" y="5089"/>
                </a:lnTo>
                <a:cubicBezTo>
                  <a:pt x="6917" y="5278"/>
                  <a:pt x="6921" y="5442"/>
                  <a:pt x="6925" y="5451"/>
                </a:cubicBezTo>
                <a:cubicBezTo>
                  <a:pt x="6929" y="5460"/>
                  <a:pt x="6940" y="5467"/>
                  <a:pt x="6948" y="5467"/>
                </a:cubicBezTo>
                <a:cubicBezTo>
                  <a:pt x="6964" y="5467"/>
                  <a:pt x="6973" y="5412"/>
                  <a:pt x="6979" y="5279"/>
                </a:cubicBezTo>
                <a:cubicBezTo>
                  <a:pt x="6981" y="5230"/>
                  <a:pt x="6988" y="5207"/>
                  <a:pt x="6999" y="5213"/>
                </a:cubicBezTo>
                <a:cubicBezTo>
                  <a:pt x="7008" y="5217"/>
                  <a:pt x="7035" y="5214"/>
                  <a:pt x="7060" y="5205"/>
                </a:cubicBezTo>
                <a:cubicBezTo>
                  <a:pt x="7095" y="5192"/>
                  <a:pt x="7112" y="5166"/>
                  <a:pt x="7134" y="5100"/>
                </a:cubicBezTo>
                <a:cubicBezTo>
                  <a:pt x="7161" y="5015"/>
                  <a:pt x="7164" y="5012"/>
                  <a:pt x="7235" y="5012"/>
                </a:cubicBezTo>
                <a:cubicBezTo>
                  <a:pt x="7296" y="5012"/>
                  <a:pt x="7311" y="5020"/>
                  <a:pt x="7318" y="5059"/>
                </a:cubicBezTo>
                <a:cubicBezTo>
                  <a:pt x="7339" y="5177"/>
                  <a:pt x="7382" y="5209"/>
                  <a:pt x="7502" y="5197"/>
                </a:cubicBezTo>
                <a:lnTo>
                  <a:pt x="7552" y="5192"/>
                </a:lnTo>
                <a:lnTo>
                  <a:pt x="7549" y="4825"/>
                </a:lnTo>
                <a:cubicBezTo>
                  <a:pt x="7546" y="4518"/>
                  <a:pt x="7543" y="4457"/>
                  <a:pt x="7528" y="4457"/>
                </a:cubicBezTo>
                <a:close/>
                <a:moveTo>
                  <a:pt x="6558" y="4495"/>
                </a:moveTo>
                <a:cubicBezTo>
                  <a:pt x="6445" y="4495"/>
                  <a:pt x="6436" y="4498"/>
                  <a:pt x="6436" y="4542"/>
                </a:cubicBezTo>
                <a:cubicBezTo>
                  <a:pt x="6436" y="4580"/>
                  <a:pt x="6445" y="4592"/>
                  <a:pt x="6480" y="4598"/>
                </a:cubicBezTo>
                <a:lnTo>
                  <a:pt x="6524" y="4606"/>
                </a:lnTo>
                <a:lnTo>
                  <a:pt x="6527" y="4868"/>
                </a:lnTo>
                <a:cubicBezTo>
                  <a:pt x="6529" y="5012"/>
                  <a:pt x="6533" y="5145"/>
                  <a:pt x="6536" y="5163"/>
                </a:cubicBezTo>
                <a:cubicBezTo>
                  <a:pt x="6539" y="5182"/>
                  <a:pt x="6551" y="5192"/>
                  <a:pt x="6562" y="5187"/>
                </a:cubicBezTo>
                <a:cubicBezTo>
                  <a:pt x="6580" y="5180"/>
                  <a:pt x="6583" y="5145"/>
                  <a:pt x="6585" y="4893"/>
                </a:cubicBezTo>
                <a:lnTo>
                  <a:pt x="6586" y="4606"/>
                </a:lnTo>
                <a:lnTo>
                  <a:pt x="6640" y="4600"/>
                </a:lnTo>
                <a:cubicBezTo>
                  <a:pt x="6670" y="4595"/>
                  <a:pt x="6694" y="4587"/>
                  <a:pt x="6694" y="4582"/>
                </a:cubicBezTo>
                <a:cubicBezTo>
                  <a:pt x="6694" y="4577"/>
                  <a:pt x="6691" y="4556"/>
                  <a:pt x="6687" y="4534"/>
                </a:cubicBezTo>
                <a:cubicBezTo>
                  <a:pt x="6681" y="4502"/>
                  <a:pt x="6658" y="4495"/>
                  <a:pt x="6558" y="4495"/>
                </a:cubicBezTo>
                <a:close/>
                <a:moveTo>
                  <a:pt x="6763" y="4744"/>
                </a:moveTo>
                <a:cubicBezTo>
                  <a:pt x="6702" y="4744"/>
                  <a:pt x="6693" y="4750"/>
                  <a:pt x="6671" y="4816"/>
                </a:cubicBezTo>
                <a:cubicBezTo>
                  <a:pt x="6628" y="4944"/>
                  <a:pt x="6648" y="5124"/>
                  <a:pt x="6712" y="5184"/>
                </a:cubicBezTo>
                <a:cubicBezTo>
                  <a:pt x="6756" y="5226"/>
                  <a:pt x="6821" y="5206"/>
                  <a:pt x="6852" y="5143"/>
                </a:cubicBezTo>
                <a:cubicBezTo>
                  <a:pt x="6883" y="5077"/>
                  <a:pt x="6885" y="4869"/>
                  <a:pt x="6854" y="4796"/>
                </a:cubicBezTo>
                <a:cubicBezTo>
                  <a:pt x="6836" y="4755"/>
                  <a:pt x="6817" y="4744"/>
                  <a:pt x="6763" y="4744"/>
                </a:cubicBezTo>
                <a:close/>
                <a:moveTo>
                  <a:pt x="7697" y="4744"/>
                </a:moveTo>
                <a:cubicBezTo>
                  <a:pt x="7618" y="4743"/>
                  <a:pt x="7593" y="4797"/>
                  <a:pt x="7595" y="4970"/>
                </a:cubicBezTo>
                <a:cubicBezTo>
                  <a:pt x="7595" y="5105"/>
                  <a:pt x="7618" y="5182"/>
                  <a:pt x="7661" y="5201"/>
                </a:cubicBezTo>
                <a:cubicBezTo>
                  <a:pt x="7732" y="5233"/>
                  <a:pt x="7809" y="5156"/>
                  <a:pt x="7811" y="5049"/>
                </a:cubicBezTo>
                <a:cubicBezTo>
                  <a:pt x="7818" y="4814"/>
                  <a:pt x="7792" y="4745"/>
                  <a:pt x="7697" y="4744"/>
                </a:cubicBezTo>
                <a:close/>
                <a:moveTo>
                  <a:pt x="7856" y="4744"/>
                </a:moveTo>
                <a:cubicBezTo>
                  <a:pt x="7844" y="4744"/>
                  <a:pt x="7833" y="4759"/>
                  <a:pt x="7833" y="4777"/>
                </a:cubicBezTo>
                <a:cubicBezTo>
                  <a:pt x="7833" y="4804"/>
                  <a:pt x="7859" y="4987"/>
                  <a:pt x="7887" y="5163"/>
                </a:cubicBezTo>
                <a:cubicBezTo>
                  <a:pt x="7890" y="5181"/>
                  <a:pt x="7904" y="5192"/>
                  <a:pt x="7918" y="5187"/>
                </a:cubicBezTo>
                <a:cubicBezTo>
                  <a:pt x="7943" y="5180"/>
                  <a:pt x="7955" y="5125"/>
                  <a:pt x="7973" y="4946"/>
                </a:cubicBezTo>
                <a:cubicBezTo>
                  <a:pt x="7974" y="4941"/>
                  <a:pt x="7982" y="4951"/>
                  <a:pt x="7992" y="4968"/>
                </a:cubicBezTo>
                <a:cubicBezTo>
                  <a:pt x="8001" y="4985"/>
                  <a:pt x="8010" y="5030"/>
                  <a:pt x="8010" y="5066"/>
                </a:cubicBezTo>
                <a:cubicBezTo>
                  <a:pt x="8010" y="5142"/>
                  <a:pt x="8029" y="5192"/>
                  <a:pt x="8057" y="5192"/>
                </a:cubicBezTo>
                <a:cubicBezTo>
                  <a:pt x="8077" y="5192"/>
                  <a:pt x="8091" y="5142"/>
                  <a:pt x="8115" y="4981"/>
                </a:cubicBezTo>
                <a:cubicBezTo>
                  <a:pt x="8148" y="4760"/>
                  <a:pt x="8174" y="4777"/>
                  <a:pt x="8174" y="5020"/>
                </a:cubicBezTo>
                <a:cubicBezTo>
                  <a:pt x="8174" y="5174"/>
                  <a:pt x="8177" y="5194"/>
                  <a:pt x="8195" y="5187"/>
                </a:cubicBezTo>
                <a:cubicBezTo>
                  <a:pt x="8211" y="5181"/>
                  <a:pt x="8216" y="5146"/>
                  <a:pt x="8221" y="5017"/>
                </a:cubicBezTo>
                <a:cubicBezTo>
                  <a:pt x="8226" y="4872"/>
                  <a:pt x="8229" y="4855"/>
                  <a:pt x="8254" y="4847"/>
                </a:cubicBezTo>
                <a:cubicBezTo>
                  <a:pt x="8299" y="4834"/>
                  <a:pt x="8315" y="4885"/>
                  <a:pt x="8315" y="5046"/>
                </a:cubicBezTo>
                <a:cubicBezTo>
                  <a:pt x="8315" y="5176"/>
                  <a:pt x="8317" y="5192"/>
                  <a:pt x="8338" y="5192"/>
                </a:cubicBezTo>
                <a:cubicBezTo>
                  <a:pt x="8360" y="5192"/>
                  <a:pt x="8362" y="5175"/>
                  <a:pt x="8361" y="5011"/>
                </a:cubicBezTo>
                <a:cubicBezTo>
                  <a:pt x="8361" y="4748"/>
                  <a:pt x="8356" y="4740"/>
                  <a:pt x="8207" y="4749"/>
                </a:cubicBezTo>
                <a:lnTo>
                  <a:pt x="8086" y="4757"/>
                </a:lnTo>
                <a:lnTo>
                  <a:pt x="8082" y="4835"/>
                </a:lnTo>
                <a:cubicBezTo>
                  <a:pt x="8078" y="4935"/>
                  <a:pt x="8048" y="4995"/>
                  <a:pt x="8037" y="4927"/>
                </a:cubicBezTo>
                <a:cubicBezTo>
                  <a:pt x="8014" y="4777"/>
                  <a:pt x="8003" y="4742"/>
                  <a:pt x="7981" y="4749"/>
                </a:cubicBezTo>
                <a:cubicBezTo>
                  <a:pt x="7968" y="4753"/>
                  <a:pt x="7954" y="4790"/>
                  <a:pt x="7945" y="4843"/>
                </a:cubicBezTo>
                <a:cubicBezTo>
                  <a:pt x="7938" y="4890"/>
                  <a:pt x="7925" y="4932"/>
                  <a:pt x="7918" y="4938"/>
                </a:cubicBezTo>
                <a:cubicBezTo>
                  <a:pt x="7903" y="4948"/>
                  <a:pt x="7899" y="4930"/>
                  <a:pt x="7887" y="4812"/>
                </a:cubicBezTo>
                <a:cubicBezTo>
                  <a:pt x="7882" y="4766"/>
                  <a:pt x="7872" y="4744"/>
                  <a:pt x="7856" y="4744"/>
                </a:cubicBezTo>
                <a:close/>
                <a:moveTo>
                  <a:pt x="8086" y="5741"/>
                </a:moveTo>
                <a:cubicBezTo>
                  <a:pt x="8071" y="5741"/>
                  <a:pt x="8068" y="5797"/>
                  <a:pt x="8068" y="6102"/>
                </a:cubicBezTo>
                <a:cubicBezTo>
                  <a:pt x="8068" y="6407"/>
                  <a:pt x="8071" y="6464"/>
                  <a:pt x="8086" y="6464"/>
                </a:cubicBezTo>
                <a:cubicBezTo>
                  <a:pt x="8101" y="6464"/>
                  <a:pt x="8103" y="6407"/>
                  <a:pt x="8103" y="6102"/>
                </a:cubicBezTo>
                <a:cubicBezTo>
                  <a:pt x="8103" y="5797"/>
                  <a:pt x="8101" y="5741"/>
                  <a:pt x="8086" y="5741"/>
                </a:cubicBezTo>
                <a:close/>
                <a:moveTo>
                  <a:pt x="6532" y="5746"/>
                </a:moveTo>
                <a:cubicBezTo>
                  <a:pt x="6516" y="5753"/>
                  <a:pt x="6512" y="5788"/>
                  <a:pt x="6509" y="5929"/>
                </a:cubicBezTo>
                <a:cubicBezTo>
                  <a:pt x="6504" y="6176"/>
                  <a:pt x="6500" y="6188"/>
                  <a:pt x="6457" y="6094"/>
                </a:cubicBezTo>
                <a:cubicBezTo>
                  <a:pt x="6427" y="6028"/>
                  <a:pt x="6413" y="6015"/>
                  <a:pt x="6367" y="6015"/>
                </a:cubicBezTo>
                <a:cubicBezTo>
                  <a:pt x="6337" y="6015"/>
                  <a:pt x="6301" y="6032"/>
                  <a:pt x="6287" y="6053"/>
                </a:cubicBezTo>
                <a:cubicBezTo>
                  <a:pt x="6264" y="6087"/>
                  <a:pt x="6260" y="6087"/>
                  <a:pt x="6251" y="6053"/>
                </a:cubicBezTo>
                <a:cubicBezTo>
                  <a:pt x="6243" y="6025"/>
                  <a:pt x="6225" y="6016"/>
                  <a:pt x="6183" y="6021"/>
                </a:cubicBezTo>
                <a:cubicBezTo>
                  <a:pt x="6125" y="6028"/>
                  <a:pt x="6124" y="6029"/>
                  <a:pt x="6118" y="6123"/>
                </a:cubicBezTo>
                <a:cubicBezTo>
                  <a:pt x="6112" y="6227"/>
                  <a:pt x="6091" y="6258"/>
                  <a:pt x="6085" y="6172"/>
                </a:cubicBezTo>
                <a:cubicBezTo>
                  <a:pt x="6079" y="6068"/>
                  <a:pt x="6030" y="6014"/>
                  <a:pt x="5944" y="6018"/>
                </a:cubicBezTo>
                <a:cubicBezTo>
                  <a:pt x="5901" y="6020"/>
                  <a:pt x="5862" y="6034"/>
                  <a:pt x="5857" y="6050"/>
                </a:cubicBezTo>
                <a:cubicBezTo>
                  <a:pt x="5847" y="6083"/>
                  <a:pt x="5846" y="6669"/>
                  <a:pt x="5856" y="6725"/>
                </a:cubicBezTo>
                <a:cubicBezTo>
                  <a:pt x="5860" y="6746"/>
                  <a:pt x="5870" y="6763"/>
                  <a:pt x="5878" y="6763"/>
                </a:cubicBezTo>
                <a:cubicBezTo>
                  <a:pt x="5898" y="6763"/>
                  <a:pt x="5907" y="6706"/>
                  <a:pt x="5907" y="6588"/>
                </a:cubicBezTo>
                <a:cubicBezTo>
                  <a:pt x="5907" y="6481"/>
                  <a:pt x="5923" y="6445"/>
                  <a:pt x="5949" y="6491"/>
                </a:cubicBezTo>
                <a:cubicBezTo>
                  <a:pt x="5963" y="6516"/>
                  <a:pt x="5973" y="6515"/>
                  <a:pt x="5999" y="6488"/>
                </a:cubicBezTo>
                <a:cubicBezTo>
                  <a:pt x="6046" y="6438"/>
                  <a:pt x="6073" y="6384"/>
                  <a:pt x="6085" y="6320"/>
                </a:cubicBezTo>
                <a:cubicBezTo>
                  <a:pt x="6099" y="6240"/>
                  <a:pt x="6118" y="6274"/>
                  <a:pt x="6118" y="6378"/>
                </a:cubicBezTo>
                <a:cubicBezTo>
                  <a:pt x="6118" y="6453"/>
                  <a:pt x="6123" y="6464"/>
                  <a:pt x="6148" y="6464"/>
                </a:cubicBezTo>
                <a:cubicBezTo>
                  <a:pt x="6175" y="6464"/>
                  <a:pt x="6176" y="6456"/>
                  <a:pt x="6180" y="6296"/>
                </a:cubicBezTo>
                <a:cubicBezTo>
                  <a:pt x="6183" y="6135"/>
                  <a:pt x="6185" y="6127"/>
                  <a:pt x="6213" y="6127"/>
                </a:cubicBezTo>
                <a:cubicBezTo>
                  <a:pt x="6239" y="6127"/>
                  <a:pt x="6242" y="6139"/>
                  <a:pt x="6246" y="6240"/>
                </a:cubicBezTo>
                <a:cubicBezTo>
                  <a:pt x="6250" y="6366"/>
                  <a:pt x="6269" y="6423"/>
                  <a:pt x="6327" y="6482"/>
                </a:cubicBezTo>
                <a:cubicBezTo>
                  <a:pt x="6357" y="6511"/>
                  <a:pt x="6370" y="6514"/>
                  <a:pt x="6380" y="6493"/>
                </a:cubicBezTo>
                <a:cubicBezTo>
                  <a:pt x="6388" y="6477"/>
                  <a:pt x="6402" y="6464"/>
                  <a:pt x="6412" y="6464"/>
                </a:cubicBezTo>
                <a:cubicBezTo>
                  <a:pt x="6423" y="6464"/>
                  <a:pt x="6444" y="6436"/>
                  <a:pt x="6459" y="6402"/>
                </a:cubicBezTo>
                <a:cubicBezTo>
                  <a:pt x="6489" y="6335"/>
                  <a:pt x="6506" y="6341"/>
                  <a:pt x="6506" y="6416"/>
                </a:cubicBezTo>
                <a:cubicBezTo>
                  <a:pt x="6506" y="6456"/>
                  <a:pt x="6515" y="6464"/>
                  <a:pt x="6551" y="6464"/>
                </a:cubicBezTo>
                <a:cubicBezTo>
                  <a:pt x="6575" y="6464"/>
                  <a:pt x="6602" y="6477"/>
                  <a:pt x="6610" y="6494"/>
                </a:cubicBezTo>
                <a:cubicBezTo>
                  <a:pt x="6621" y="6518"/>
                  <a:pt x="6629" y="6518"/>
                  <a:pt x="6647" y="6494"/>
                </a:cubicBezTo>
                <a:cubicBezTo>
                  <a:pt x="6660" y="6477"/>
                  <a:pt x="6677" y="6464"/>
                  <a:pt x="6686" y="6464"/>
                </a:cubicBezTo>
                <a:cubicBezTo>
                  <a:pt x="6744" y="6464"/>
                  <a:pt x="6766" y="6188"/>
                  <a:pt x="6718" y="6078"/>
                </a:cubicBezTo>
                <a:cubicBezTo>
                  <a:pt x="6696" y="6030"/>
                  <a:pt x="6677" y="6016"/>
                  <a:pt x="6625" y="6010"/>
                </a:cubicBezTo>
                <a:lnTo>
                  <a:pt x="6559" y="6004"/>
                </a:lnTo>
                <a:lnTo>
                  <a:pt x="6555" y="5870"/>
                </a:lnTo>
                <a:cubicBezTo>
                  <a:pt x="6552" y="5761"/>
                  <a:pt x="6549" y="5740"/>
                  <a:pt x="6532" y="5746"/>
                </a:cubicBezTo>
                <a:close/>
                <a:moveTo>
                  <a:pt x="6809" y="5746"/>
                </a:moveTo>
                <a:cubicBezTo>
                  <a:pt x="6790" y="5739"/>
                  <a:pt x="6788" y="5768"/>
                  <a:pt x="6788" y="6100"/>
                </a:cubicBezTo>
                <a:cubicBezTo>
                  <a:pt x="6788" y="6449"/>
                  <a:pt x="6789" y="6464"/>
                  <a:pt x="6812" y="6464"/>
                </a:cubicBezTo>
                <a:cubicBezTo>
                  <a:pt x="6835" y="6464"/>
                  <a:pt x="6835" y="6451"/>
                  <a:pt x="6832" y="6108"/>
                </a:cubicBezTo>
                <a:cubicBezTo>
                  <a:pt x="6829" y="5793"/>
                  <a:pt x="6827" y="5754"/>
                  <a:pt x="6809" y="5746"/>
                </a:cubicBezTo>
                <a:close/>
                <a:moveTo>
                  <a:pt x="8409" y="5816"/>
                </a:moveTo>
                <a:cubicBezTo>
                  <a:pt x="8393" y="5816"/>
                  <a:pt x="8385" y="5832"/>
                  <a:pt x="8385" y="5865"/>
                </a:cubicBezTo>
                <a:cubicBezTo>
                  <a:pt x="8385" y="5899"/>
                  <a:pt x="8393" y="5916"/>
                  <a:pt x="8409" y="5916"/>
                </a:cubicBezTo>
                <a:cubicBezTo>
                  <a:pt x="8424" y="5916"/>
                  <a:pt x="8432" y="5899"/>
                  <a:pt x="8432" y="5865"/>
                </a:cubicBezTo>
                <a:cubicBezTo>
                  <a:pt x="8432" y="5832"/>
                  <a:pt x="8424" y="5816"/>
                  <a:pt x="8409" y="5816"/>
                </a:cubicBezTo>
                <a:close/>
                <a:moveTo>
                  <a:pt x="6987" y="6015"/>
                </a:moveTo>
                <a:cubicBezTo>
                  <a:pt x="6939" y="6015"/>
                  <a:pt x="6927" y="6027"/>
                  <a:pt x="6901" y="6092"/>
                </a:cubicBezTo>
                <a:cubicBezTo>
                  <a:pt x="6883" y="6137"/>
                  <a:pt x="6870" y="6200"/>
                  <a:pt x="6870" y="6243"/>
                </a:cubicBezTo>
                <a:cubicBezTo>
                  <a:pt x="6870" y="6332"/>
                  <a:pt x="6913" y="6464"/>
                  <a:pt x="6942" y="6464"/>
                </a:cubicBezTo>
                <a:cubicBezTo>
                  <a:pt x="6953" y="6464"/>
                  <a:pt x="6966" y="6476"/>
                  <a:pt x="6970" y="6490"/>
                </a:cubicBezTo>
                <a:cubicBezTo>
                  <a:pt x="6979" y="6521"/>
                  <a:pt x="6977" y="6521"/>
                  <a:pt x="7027" y="6477"/>
                </a:cubicBezTo>
                <a:cubicBezTo>
                  <a:pt x="7080" y="6429"/>
                  <a:pt x="7089" y="6398"/>
                  <a:pt x="7063" y="6339"/>
                </a:cubicBezTo>
                <a:cubicBezTo>
                  <a:pt x="7045" y="6295"/>
                  <a:pt x="7045" y="6289"/>
                  <a:pt x="7063" y="6275"/>
                </a:cubicBezTo>
                <a:cubicBezTo>
                  <a:pt x="7088" y="6254"/>
                  <a:pt x="7088" y="6120"/>
                  <a:pt x="7063" y="6061"/>
                </a:cubicBezTo>
                <a:cubicBezTo>
                  <a:pt x="7049" y="6029"/>
                  <a:pt x="7026" y="6015"/>
                  <a:pt x="6987" y="6015"/>
                </a:cubicBezTo>
                <a:close/>
                <a:moveTo>
                  <a:pt x="7128" y="6015"/>
                </a:moveTo>
                <a:lnTo>
                  <a:pt x="7128" y="6240"/>
                </a:lnTo>
                <a:cubicBezTo>
                  <a:pt x="7128" y="6446"/>
                  <a:pt x="7131" y="6464"/>
                  <a:pt x="7152" y="6464"/>
                </a:cubicBezTo>
                <a:cubicBezTo>
                  <a:pt x="7171" y="6464"/>
                  <a:pt x="7175" y="6444"/>
                  <a:pt x="7178" y="6312"/>
                </a:cubicBezTo>
                <a:cubicBezTo>
                  <a:pt x="7182" y="6130"/>
                  <a:pt x="7205" y="6074"/>
                  <a:pt x="7245" y="6151"/>
                </a:cubicBezTo>
                <a:cubicBezTo>
                  <a:pt x="7264" y="6187"/>
                  <a:pt x="7270" y="6228"/>
                  <a:pt x="7270" y="6331"/>
                </a:cubicBezTo>
                <a:cubicBezTo>
                  <a:pt x="7270" y="6446"/>
                  <a:pt x="7272" y="6464"/>
                  <a:pt x="7292" y="6464"/>
                </a:cubicBezTo>
                <a:cubicBezTo>
                  <a:pt x="7312" y="6464"/>
                  <a:pt x="7316" y="6443"/>
                  <a:pt x="7319" y="6296"/>
                </a:cubicBezTo>
                <a:cubicBezTo>
                  <a:pt x="7322" y="6156"/>
                  <a:pt x="7326" y="6127"/>
                  <a:pt x="7344" y="6119"/>
                </a:cubicBezTo>
                <a:cubicBezTo>
                  <a:pt x="7384" y="6103"/>
                  <a:pt x="7410" y="6186"/>
                  <a:pt x="7410" y="6331"/>
                </a:cubicBezTo>
                <a:cubicBezTo>
                  <a:pt x="7410" y="6447"/>
                  <a:pt x="7414" y="6464"/>
                  <a:pt x="7434" y="6464"/>
                </a:cubicBezTo>
                <a:cubicBezTo>
                  <a:pt x="7455" y="6464"/>
                  <a:pt x="7458" y="6448"/>
                  <a:pt x="7458" y="6315"/>
                </a:cubicBezTo>
                <a:cubicBezTo>
                  <a:pt x="7458" y="6174"/>
                  <a:pt x="7443" y="6076"/>
                  <a:pt x="7416" y="6034"/>
                </a:cubicBezTo>
                <a:cubicBezTo>
                  <a:pt x="7398" y="6005"/>
                  <a:pt x="7319" y="6011"/>
                  <a:pt x="7310" y="6042"/>
                </a:cubicBezTo>
                <a:cubicBezTo>
                  <a:pt x="7305" y="6061"/>
                  <a:pt x="7298" y="6061"/>
                  <a:pt x="7289" y="6042"/>
                </a:cubicBezTo>
                <a:cubicBezTo>
                  <a:pt x="7282" y="6027"/>
                  <a:pt x="7243" y="6015"/>
                  <a:pt x="7202" y="6015"/>
                </a:cubicBezTo>
                <a:lnTo>
                  <a:pt x="7128" y="6015"/>
                </a:lnTo>
                <a:close/>
                <a:moveTo>
                  <a:pt x="8340" y="6015"/>
                </a:moveTo>
                <a:cubicBezTo>
                  <a:pt x="8314" y="6015"/>
                  <a:pt x="8291" y="6049"/>
                  <a:pt x="8291" y="6089"/>
                </a:cubicBezTo>
                <a:cubicBezTo>
                  <a:pt x="8291" y="6113"/>
                  <a:pt x="8283" y="6168"/>
                  <a:pt x="8272" y="6212"/>
                </a:cubicBezTo>
                <a:cubicBezTo>
                  <a:pt x="8257" y="6276"/>
                  <a:pt x="8250" y="6286"/>
                  <a:pt x="8237" y="6262"/>
                </a:cubicBezTo>
                <a:cubicBezTo>
                  <a:pt x="8228" y="6246"/>
                  <a:pt x="8221" y="6216"/>
                  <a:pt x="8221" y="6193"/>
                </a:cubicBezTo>
                <a:cubicBezTo>
                  <a:pt x="8221" y="6118"/>
                  <a:pt x="8192" y="6016"/>
                  <a:pt x="8171" y="6016"/>
                </a:cubicBezTo>
                <a:cubicBezTo>
                  <a:pt x="8136" y="6016"/>
                  <a:pt x="8146" y="6110"/>
                  <a:pt x="8213" y="6409"/>
                </a:cubicBezTo>
                <a:cubicBezTo>
                  <a:pt x="8228" y="6477"/>
                  <a:pt x="8277" y="6485"/>
                  <a:pt x="8287" y="6421"/>
                </a:cubicBezTo>
                <a:cubicBezTo>
                  <a:pt x="8291" y="6397"/>
                  <a:pt x="8304" y="6332"/>
                  <a:pt x="8315" y="6277"/>
                </a:cubicBezTo>
                <a:cubicBezTo>
                  <a:pt x="8343" y="6143"/>
                  <a:pt x="8355" y="6015"/>
                  <a:pt x="8340" y="6015"/>
                </a:cubicBezTo>
                <a:close/>
                <a:moveTo>
                  <a:pt x="8409" y="6015"/>
                </a:moveTo>
                <a:cubicBezTo>
                  <a:pt x="8387" y="6015"/>
                  <a:pt x="8385" y="6032"/>
                  <a:pt x="8385" y="6240"/>
                </a:cubicBezTo>
                <a:cubicBezTo>
                  <a:pt x="8385" y="6448"/>
                  <a:pt x="8387" y="6464"/>
                  <a:pt x="8409" y="6464"/>
                </a:cubicBezTo>
                <a:cubicBezTo>
                  <a:pt x="8430" y="6464"/>
                  <a:pt x="8432" y="6448"/>
                  <a:pt x="8432" y="6240"/>
                </a:cubicBezTo>
                <a:cubicBezTo>
                  <a:pt x="8432" y="6032"/>
                  <a:pt x="8430" y="6015"/>
                  <a:pt x="8409" y="6015"/>
                </a:cubicBezTo>
                <a:close/>
                <a:moveTo>
                  <a:pt x="7701" y="6016"/>
                </a:moveTo>
                <a:cubicBezTo>
                  <a:pt x="7679" y="6013"/>
                  <a:pt x="7656" y="6018"/>
                  <a:pt x="7641" y="6031"/>
                </a:cubicBezTo>
                <a:cubicBezTo>
                  <a:pt x="7613" y="6053"/>
                  <a:pt x="7614" y="6265"/>
                  <a:pt x="7642" y="6266"/>
                </a:cubicBezTo>
                <a:cubicBezTo>
                  <a:pt x="7675" y="6266"/>
                  <a:pt x="7724" y="6357"/>
                  <a:pt x="7709" y="6389"/>
                </a:cubicBezTo>
                <a:cubicBezTo>
                  <a:pt x="7700" y="6409"/>
                  <a:pt x="7687" y="6405"/>
                  <a:pt x="7663" y="6378"/>
                </a:cubicBezTo>
                <a:cubicBezTo>
                  <a:pt x="7644" y="6358"/>
                  <a:pt x="7624" y="6350"/>
                  <a:pt x="7619" y="6361"/>
                </a:cubicBezTo>
                <a:cubicBezTo>
                  <a:pt x="7605" y="6391"/>
                  <a:pt x="7619" y="6449"/>
                  <a:pt x="7648" y="6480"/>
                </a:cubicBezTo>
                <a:cubicBezTo>
                  <a:pt x="7663" y="6495"/>
                  <a:pt x="7681" y="6508"/>
                  <a:pt x="7687" y="6510"/>
                </a:cubicBezTo>
                <a:cubicBezTo>
                  <a:pt x="7713" y="6517"/>
                  <a:pt x="7762" y="6449"/>
                  <a:pt x="7775" y="6389"/>
                </a:cubicBezTo>
                <a:lnTo>
                  <a:pt x="7788" y="6328"/>
                </a:lnTo>
                <a:lnTo>
                  <a:pt x="7812" y="6396"/>
                </a:lnTo>
                <a:cubicBezTo>
                  <a:pt x="7825" y="6433"/>
                  <a:pt x="7845" y="6464"/>
                  <a:pt x="7856" y="6464"/>
                </a:cubicBezTo>
                <a:cubicBezTo>
                  <a:pt x="7867" y="6464"/>
                  <a:pt x="7882" y="6478"/>
                  <a:pt x="7889" y="6494"/>
                </a:cubicBezTo>
                <a:cubicBezTo>
                  <a:pt x="7900" y="6516"/>
                  <a:pt x="7910" y="6516"/>
                  <a:pt x="7930" y="6496"/>
                </a:cubicBezTo>
                <a:cubicBezTo>
                  <a:pt x="7944" y="6481"/>
                  <a:pt x="7966" y="6462"/>
                  <a:pt x="7977" y="6455"/>
                </a:cubicBezTo>
                <a:cubicBezTo>
                  <a:pt x="7988" y="6447"/>
                  <a:pt x="8006" y="6400"/>
                  <a:pt x="8016" y="6348"/>
                </a:cubicBezTo>
                <a:cubicBezTo>
                  <a:pt x="8035" y="6248"/>
                  <a:pt x="8026" y="6154"/>
                  <a:pt x="7988" y="6059"/>
                </a:cubicBezTo>
                <a:cubicBezTo>
                  <a:pt x="7950" y="5965"/>
                  <a:pt x="7810" y="6030"/>
                  <a:pt x="7810" y="6142"/>
                </a:cubicBezTo>
                <a:cubicBezTo>
                  <a:pt x="7810" y="6167"/>
                  <a:pt x="7804" y="6217"/>
                  <a:pt x="7797" y="6256"/>
                </a:cubicBezTo>
                <a:lnTo>
                  <a:pt x="7784" y="6328"/>
                </a:lnTo>
                <a:lnTo>
                  <a:pt x="7766" y="6270"/>
                </a:lnTo>
                <a:cubicBezTo>
                  <a:pt x="7756" y="6239"/>
                  <a:pt x="7739" y="6215"/>
                  <a:pt x="7728" y="6215"/>
                </a:cubicBezTo>
                <a:cubicBezTo>
                  <a:pt x="7702" y="6215"/>
                  <a:pt x="7674" y="6151"/>
                  <a:pt x="7691" y="6129"/>
                </a:cubicBezTo>
                <a:cubicBezTo>
                  <a:pt x="7698" y="6121"/>
                  <a:pt x="7716" y="6120"/>
                  <a:pt x="7733" y="6129"/>
                </a:cubicBezTo>
                <a:cubicBezTo>
                  <a:pt x="7766" y="6146"/>
                  <a:pt x="7774" y="6100"/>
                  <a:pt x="7749" y="6045"/>
                </a:cubicBezTo>
                <a:cubicBezTo>
                  <a:pt x="7741" y="6029"/>
                  <a:pt x="7722" y="6019"/>
                  <a:pt x="7701" y="6016"/>
                </a:cubicBezTo>
                <a:close/>
                <a:moveTo>
                  <a:pt x="8557" y="6018"/>
                </a:moveTo>
                <a:lnTo>
                  <a:pt x="8480" y="6021"/>
                </a:lnTo>
                <a:lnTo>
                  <a:pt x="8480" y="6242"/>
                </a:lnTo>
                <a:cubicBezTo>
                  <a:pt x="8480" y="6447"/>
                  <a:pt x="8481" y="6464"/>
                  <a:pt x="8503" y="6464"/>
                </a:cubicBezTo>
                <a:cubicBezTo>
                  <a:pt x="8523" y="6464"/>
                  <a:pt x="8526" y="6447"/>
                  <a:pt x="8526" y="6331"/>
                </a:cubicBezTo>
                <a:cubicBezTo>
                  <a:pt x="8526" y="6186"/>
                  <a:pt x="8552" y="6103"/>
                  <a:pt x="8593" y="6119"/>
                </a:cubicBezTo>
                <a:cubicBezTo>
                  <a:pt x="8610" y="6127"/>
                  <a:pt x="8615" y="6156"/>
                  <a:pt x="8618" y="6296"/>
                </a:cubicBezTo>
                <a:cubicBezTo>
                  <a:pt x="8621" y="6443"/>
                  <a:pt x="8624" y="6464"/>
                  <a:pt x="8644" y="6464"/>
                </a:cubicBezTo>
                <a:cubicBezTo>
                  <a:pt x="8665" y="6464"/>
                  <a:pt x="8667" y="6445"/>
                  <a:pt x="8667" y="6267"/>
                </a:cubicBezTo>
                <a:cubicBezTo>
                  <a:pt x="8667" y="6133"/>
                  <a:pt x="8662" y="6062"/>
                  <a:pt x="8652" y="6043"/>
                </a:cubicBezTo>
                <a:cubicBezTo>
                  <a:pt x="8643" y="6028"/>
                  <a:pt x="8600" y="6016"/>
                  <a:pt x="8557" y="6018"/>
                </a:cubicBezTo>
                <a:close/>
                <a:moveTo>
                  <a:pt x="8858" y="6021"/>
                </a:moveTo>
                <a:cubicBezTo>
                  <a:pt x="8779" y="6014"/>
                  <a:pt x="8771" y="6018"/>
                  <a:pt x="8744" y="6080"/>
                </a:cubicBezTo>
                <a:cubicBezTo>
                  <a:pt x="8707" y="6165"/>
                  <a:pt x="8704" y="6306"/>
                  <a:pt x="8738" y="6399"/>
                </a:cubicBezTo>
                <a:cubicBezTo>
                  <a:pt x="8759" y="6454"/>
                  <a:pt x="8772" y="6464"/>
                  <a:pt x="8820" y="6464"/>
                </a:cubicBezTo>
                <a:cubicBezTo>
                  <a:pt x="8885" y="6464"/>
                  <a:pt x="8902" y="6496"/>
                  <a:pt x="8872" y="6566"/>
                </a:cubicBezTo>
                <a:cubicBezTo>
                  <a:pt x="8850" y="6617"/>
                  <a:pt x="8803" y="6631"/>
                  <a:pt x="8791" y="6590"/>
                </a:cubicBezTo>
                <a:cubicBezTo>
                  <a:pt x="8780" y="6552"/>
                  <a:pt x="8726" y="6558"/>
                  <a:pt x="8726" y="6598"/>
                </a:cubicBezTo>
                <a:cubicBezTo>
                  <a:pt x="8726" y="6616"/>
                  <a:pt x="8738" y="6651"/>
                  <a:pt x="8753" y="6672"/>
                </a:cubicBezTo>
                <a:cubicBezTo>
                  <a:pt x="8809" y="6755"/>
                  <a:pt x="8900" y="6707"/>
                  <a:pt x="8932" y="6577"/>
                </a:cubicBezTo>
                <a:cubicBezTo>
                  <a:pt x="8946" y="6520"/>
                  <a:pt x="8950" y="6444"/>
                  <a:pt x="8947" y="6264"/>
                </a:cubicBezTo>
                <a:lnTo>
                  <a:pt x="8943" y="6027"/>
                </a:lnTo>
                <a:lnTo>
                  <a:pt x="8858" y="6021"/>
                </a:lnTo>
                <a:close/>
                <a:moveTo>
                  <a:pt x="16441" y="6814"/>
                </a:moveTo>
                <a:cubicBezTo>
                  <a:pt x="16345" y="6814"/>
                  <a:pt x="16276" y="6824"/>
                  <a:pt x="16272" y="6839"/>
                </a:cubicBezTo>
                <a:cubicBezTo>
                  <a:pt x="16268" y="6853"/>
                  <a:pt x="16245" y="6863"/>
                  <a:pt x="16222" y="6863"/>
                </a:cubicBezTo>
                <a:cubicBezTo>
                  <a:pt x="16180" y="6863"/>
                  <a:pt x="16116" y="6897"/>
                  <a:pt x="16075" y="6941"/>
                </a:cubicBezTo>
                <a:cubicBezTo>
                  <a:pt x="16064" y="6953"/>
                  <a:pt x="16048" y="6963"/>
                  <a:pt x="16040" y="6963"/>
                </a:cubicBezTo>
                <a:cubicBezTo>
                  <a:pt x="16032" y="6963"/>
                  <a:pt x="15983" y="7008"/>
                  <a:pt x="15931" y="7063"/>
                </a:cubicBezTo>
                <a:cubicBezTo>
                  <a:pt x="15681" y="7330"/>
                  <a:pt x="15489" y="7775"/>
                  <a:pt x="15382" y="8335"/>
                </a:cubicBezTo>
                <a:cubicBezTo>
                  <a:pt x="15376" y="8369"/>
                  <a:pt x="15365" y="8416"/>
                  <a:pt x="15360" y="8440"/>
                </a:cubicBezTo>
                <a:cubicBezTo>
                  <a:pt x="15354" y="8464"/>
                  <a:pt x="15350" y="8510"/>
                  <a:pt x="15350" y="8542"/>
                </a:cubicBezTo>
                <a:cubicBezTo>
                  <a:pt x="15350" y="8573"/>
                  <a:pt x="15345" y="8610"/>
                  <a:pt x="15339" y="8623"/>
                </a:cubicBezTo>
                <a:cubicBezTo>
                  <a:pt x="15322" y="8659"/>
                  <a:pt x="15312" y="8890"/>
                  <a:pt x="15312" y="9220"/>
                </a:cubicBezTo>
                <a:cubicBezTo>
                  <a:pt x="15312" y="9549"/>
                  <a:pt x="15322" y="9780"/>
                  <a:pt x="15339" y="9817"/>
                </a:cubicBezTo>
                <a:cubicBezTo>
                  <a:pt x="15345" y="9830"/>
                  <a:pt x="15350" y="9866"/>
                  <a:pt x="15350" y="9898"/>
                </a:cubicBezTo>
                <a:cubicBezTo>
                  <a:pt x="15350" y="9930"/>
                  <a:pt x="15354" y="9976"/>
                  <a:pt x="15360" y="10000"/>
                </a:cubicBezTo>
                <a:cubicBezTo>
                  <a:pt x="15365" y="10023"/>
                  <a:pt x="15376" y="10070"/>
                  <a:pt x="15382" y="10104"/>
                </a:cubicBezTo>
                <a:cubicBezTo>
                  <a:pt x="15414" y="10276"/>
                  <a:pt x="15495" y="10589"/>
                  <a:pt x="15536" y="10695"/>
                </a:cubicBezTo>
                <a:cubicBezTo>
                  <a:pt x="15553" y="10738"/>
                  <a:pt x="15584" y="10820"/>
                  <a:pt x="15606" y="10876"/>
                </a:cubicBezTo>
                <a:cubicBezTo>
                  <a:pt x="15656" y="11010"/>
                  <a:pt x="15828" y="11278"/>
                  <a:pt x="15925" y="11378"/>
                </a:cubicBezTo>
                <a:cubicBezTo>
                  <a:pt x="15967" y="11421"/>
                  <a:pt x="16011" y="11466"/>
                  <a:pt x="16022" y="11478"/>
                </a:cubicBezTo>
                <a:cubicBezTo>
                  <a:pt x="16033" y="11490"/>
                  <a:pt x="16053" y="11500"/>
                  <a:pt x="16065" y="11500"/>
                </a:cubicBezTo>
                <a:cubicBezTo>
                  <a:pt x="16078" y="11500"/>
                  <a:pt x="16091" y="11512"/>
                  <a:pt x="16095" y="11526"/>
                </a:cubicBezTo>
                <a:cubicBezTo>
                  <a:pt x="16099" y="11540"/>
                  <a:pt x="16116" y="11551"/>
                  <a:pt x="16131" y="11551"/>
                </a:cubicBezTo>
                <a:cubicBezTo>
                  <a:pt x="16146" y="11551"/>
                  <a:pt x="16162" y="11561"/>
                  <a:pt x="16166" y="11575"/>
                </a:cubicBezTo>
                <a:cubicBezTo>
                  <a:pt x="16170" y="11589"/>
                  <a:pt x="16198" y="11601"/>
                  <a:pt x="16228" y="11602"/>
                </a:cubicBezTo>
                <a:cubicBezTo>
                  <a:pt x="16259" y="11603"/>
                  <a:pt x="16294" y="11615"/>
                  <a:pt x="16307" y="11627"/>
                </a:cubicBezTo>
                <a:cubicBezTo>
                  <a:pt x="16347" y="11666"/>
                  <a:pt x="16694" y="11620"/>
                  <a:pt x="16718" y="11573"/>
                </a:cubicBezTo>
                <a:cubicBezTo>
                  <a:pt x="16724" y="11561"/>
                  <a:pt x="16740" y="11551"/>
                  <a:pt x="16755" y="11551"/>
                </a:cubicBezTo>
                <a:cubicBezTo>
                  <a:pt x="16769" y="11551"/>
                  <a:pt x="16785" y="11540"/>
                  <a:pt x="16789" y="11526"/>
                </a:cubicBezTo>
                <a:cubicBezTo>
                  <a:pt x="16793" y="11512"/>
                  <a:pt x="16806" y="11500"/>
                  <a:pt x="16819" y="11500"/>
                </a:cubicBezTo>
                <a:cubicBezTo>
                  <a:pt x="16831" y="11500"/>
                  <a:pt x="16851" y="11490"/>
                  <a:pt x="16862" y="11478"/>
                </a:cubicBezTo>
                <a:cubicBezTo>
                  <a:pt x="16873" y="11466"/>
                  <a:pt x="16916" y="11421"/>
                  <a:pt x="16958" y="11378"/>
                </a:cubicBezTo>
                <a:cubicBezTo>
                  <a:pt x="17193" y="11138"/>
                  <a:pt x="17402" y="10648"/>
                  <a:pt x="17502" y="10104"/>
                </a:cubicBezTo>
                <a:cubicBezTo>
                  <a:pt x="17508" y="10070"/>
                  <a:pt x="17518" y="10023"/>
                  <a:pt x="17523" y="10000"/>
                </a:cubicBezTo>
                <a:cubicBezTo>
                  <a:pt x="17529" y="9976"/>
                  <a:pt x="17534" y="9930"/>
                  <a:pt x="17534" y="9898"/>
                </a:cubicBezTo>
                <a:cubicBezTo>
                  <a:pt x="17534" y="9866"/>
                  <a:pt x="17538" y="9830"/>
                  <a:pt x="17544" y="9817"/>
                </a:cubicBezTo>
                <a:cubicBezTo>
                  <a:pt x="17573" y="9753"/>
                  <a:pt x="17584" y="9008"/>
                  <a:pt x="17560" y="8770"/>
                </a:cubicBezTo>
                <a:cubicBezTo>
                  <a:pt x="17527" y="8439"/>
                  <a:pt x="17487" y="8211"/>
                  <a:pt x="17426" y="8017"/>
                </a:cubicBezTo>
                <a:cubicBezTo>
                  <a:pt x="17408" y="7960"/>
                  <a:pt x="17393" y="7908"/>
                  <a:pt x="17393" y="7900"/>
                </a:cubicBezTo>
                <a:cubicBezTo>
                  <a:pt x="17393" y="7892"/>
                  <a:pt x="17370" y="7822"/>
                  <a:pt x="17341" y="7743"/>
                </a:cubicBezTo>
                <a:cubicBezTo>
                  <a:pt x="17222" y="7412"/>
                  <a:pt x="17046" y="7130"/>
                  <a:pt x="16870" y="6988"/>
                </a:cubicBezTo>
                <a:cubicBezTo>
                  <a:pt x="16857" y="6978"/>
                  <a:pt x="16834" y="6959"/>
                  <a:pt x="16818" y="6945"/>
                </a:cubicBezTo>
                <a:cubicBezTo>
                  <a:pt x="16752" y="6890"/>
                  <a:pt x="16702" y="6863"/>
                  <a:pt x="16662" y="6863"/>
                </a:cubicBezTo>
                <a:cubicBezTo>
                  <a:pt x="16639" y="6863"/>
                  <a:pt x="16616" y="6853"/>
                  <a:pt x="16612" y="6839"/>
                </a:cubicBezTo>
                <a:cubicBezTo>
                  <a:pt x="16608" y="6824"/>
                  <a:pt x="16537" y="6814"/>
                  <a:pt x="16441" y="6814"/>
                </a:cubicBezTo>
                <a:close/>
                <a:moveTo>
                  <a:pt x="13594" y="6963"/>
                </a:moveTo>
                <a:cubicBezTo>
                  <a:pt x="13471" y="6963"/>
                  <a:pt x="13387" y="6973"/>
                  <a:pt x="13382" y="6988"/>
                </a:cubicBezTo>
                <a:cubicBezTo>
                  <a:pt x="13378" y="7002"/>
                  <a:pt x="13355" y="7012"/>
                  <a:pt x="13330" y="7012"/>
                </a:cubicBezTo>
                <a:cubicBezTo>
                  <a:pt x="13305" y="7012"/>
                  <a:pt x="13281" y="7024"/>
                  <a:pt x="13277" y="7037"/>
                </a:cubicBezTo>
                <a:cubicBezTo>
                  <a:pt x="13273" y="7051"/>
                  <a:pt x="13259" y="7063"/>
                  <a:pt x="13247" y="7063"/>
                </a:cubicBezTo>
                <a:cubicBezTo>
                  <a:pt x="13234" y="7063"/>
                  <a:pt x="13215" y="7073"/>
                  <a:pt x="13203" y="7085"/>
                </a:cubicBezTo>
                <a:cubicBezTo>
                  <a:pt x="13192" y="7097"/>
                  <a:pt x="13168" y="7119"/>
                  <a:pt x="13150" y="7134"/>
                </a:cubicBezTo>
                <a:cubicBezTo>
                  <a:pt x="13080" y="7195"/>
                  <a:pt x="13052" y="7227"/>
                  <a:pt x="13004" y="7293"/>
                </a:cubicBezTo>
                <a:cubicBezTo>
                  <a:pt x="12977" y="7331"/>
                  <a:pt x="12951" y="7361"/>
                  <a:pt x="12945" y="7361"/>
                </a:cubicBezTo>
                <a:cubicBezTo>
                  <a:pt x="12938" y="7361"/>
                  <a:pt x="12926" y="7380"/>
                  <a:pt x="12917" y="7403"/>
                </a:cubicBezTo>
                <a:cubicBezTo>
                  <a:pt x="12908" y="7426"/>
                  <a:pt x="12881" y="7474"/>
                  <a:pt x="12858" y="7511"/>
                </a:cubicBezTo>
                <a:cubicBezTo>
                  <a:pt x="12760" y="7661"/>
                  <a:pt x="12643" y="7990"/>
                  <a:pt x="12571" y="8310"/>
                </a:cubicBezTo>
                <a:cubicBezTo>
                  <a:pt x="12554" y="8385"/>
                  <a:pt x="12536" y="8465"/>
                  <a:pt x="12530" y="8489"/>
                </a:cubicBezTo>
                <a:cubicBezTo>
                  <a:pt x="12524" y="8513"/>
                  <a:pt x="12520" y="8554"/>
                  <a:pt x="12520" y="8581"/>
                </a:cubicBezTo>
                <a:cubicBezTo>
                  <a:pt x="12520" y="8608"/>
                  <a:pt x="12514" y="8638"/>
                  <a:pt x="12508" y="8646"/>
                </a:cubicBezTo>
                <a:cubicBezTo>
                  <a:pt x="12501" y="8655"/>
                  <a:pt x="12496" y="8691"/>
                  <a:pt x="12496" y="8729"/>
                </a:cubicBezTo>
                <a:cubicBezTo>
                  <a:pt x="12496" y="8767"/>
                  <a:pt x="12490" y="8810"/>
                  <a:pt x="12483" y="8826"/>
                </a:cubicBezTo>
                <a:cubicBezTo>
                  <a:pt x="12474" y="8845"/>
                  <a:pt x="12470" y="9014"/>
                  <a:pt x="12470" y="9337"/>
                </a:cubicBezTo>
                <a:cubicBezTo>
                  <a:pt x="12469" y="9797"/>
                  <a:pt x="12476" y="9922"/>
                  <a:pt x="12509" y="10061"/>
                </a:cubicBezTo>
                <a:cubicBezTo>
                  <a:pt x="12515" y="10085"/>
                  <a:pt x="12520" y="10124"/>
                  <a:pt x="12520" y="10149"/>
                </a:cubicBezTo>
                <a:cubicBezTo>
                  <a:pt x="12520" y="10174"/>
                  <a:pt x="12523" y="10206"/>
                  <a:pt x="12529" y="10219"/>
                </a:cubicBezTo>
                <a:cubicBezTo>
                  <a:pt x="12534" y="10232"/>
                  <a:pt x="12545" y="10286"/>
                  <a:pt x="12554" y="10341"/>
                </a:cubicBezTo>
                <a:cubicBezTo>
                  <a:pt x="12585" y="10533"/>
                  <a:pt x="12667" y="10792"/>
                  <a:pt x="12772" y="11024"/>
                </a:cubicBezTo>
                <a:cubicBezTo>
                  <a:pt x="12862" y="11224"/>
                  <a:pt x="12993" y="11451"/>
                  <a:pt x="13019" y="11451"/>
                </a:cubicBezTo>
                <a:cubicBezTo>
                  <a:pt x="13023" y="11451"/>
                  <a:pt x="13040" y="11472"/>
                  <a:pt x="13058" y="11497"/>
                </a:cubicBezTo>
                <a:cubicBezTo>
                  <a:pt x="13075" y="11522"/>
                  <a:pt x="13108" y="11556"/>
                  <a:pt x="13130" y="11573"/>
                </a:cubicBezTo>
                <a:cubicBezTo>
                  <a:pt x="13153" y="11591"/>
                  <a:pt x="13184" y="11618"/>
                  <a:pt x="13200" y="11632"/>
                </a:cubicBezTo>
                <a:cubicBezTo>
                  <a:pt x="13266" y="11690"/>
                  <a:pt x="13279" y="11697"/>
                  <a:pt x="13318" y="11712"/>
                </a:cubicBezTo>
                <a:cubicBezTo>
                  <a:pt x="13341" y="11720"/>
                  <a:pt x="13398" y="11738"/>
                  <a:pt x="13445" y="11750"/>
                </a:cubicBezTo>
                <a:cubicBezTo>
                  <a:pt x="13493" y="11762"/>
                  <a:pt x="13535" y="11779"/>
                  <a:pt x="13539" y="11788"/>
                </a:cubicBezTo>
                <a:cubicBezTo>
                  <a:pt x="13553" y="11818"/>
                  <a:pt x="13879" y="11725"/>
                  <a:pt x="13937" y="11674"/>
                </a:cubicBezTo>
                <a:cubicBezTo>
                  <a:pt x="13952" y="11661"/>
                  <a:pt x="13976" y="11641"/>
                  <a:pt x="13991" y="11629"/>
                </a:cubicBezTo>
                <a:cubicBezTo>
                  <a:pt x="14157" y="11489"/>
                  <a:pt x="14342" y="11230"/>
                  <a:pt x="14430" y="11016"/>
                </a:cubicBezTo>
                <a:cubicBezTo>
                  <a:pt x="14525" y="10788"/>
                  <a:pt x="14619" y="10462"/>
                  <a:pt x="14656" y="10227"/>
                </a:cubicBezTo>
                <a:cubicBezTo>
                  <a:pt x="14670" y="10139"/>
                  <a:pt x="14686" y="10044"/>
                  <a:pt x="14692" y="10017"/>
                </a:cubicBezTo>
                <a:cubicBezTo>
                  <a:pt x="14727" y="9834"/>
                  <a:pt x="14741" y="9157"/>
                  <a:pt x="14715" y="8915"/>
                </a:cubicBezTo>
                <a:cubicBezTo>
                  <a:pt x="14634" y="8164"/>
                  <a:pt x="14451" y="7622"/>
                  <a:pt x="14154" y="7255"/>
                </a:cubicBezTo>
                <a:cubicBezTo>
                  <a:pt x="14086" y="7170"/>
                  <a:pt x="14024" y="7112"/>
                  <a:pt x="14004" y="7112"/>
                </a:cubicBezTo>
                <a:cubicBezTo>
                  <a:pt x="13995" y="7112"/>
                  <a:pt x="13986" y="7102"/>
                  <a:pt x="13982" y="7088"/>
                </a:cubicBezTo>
                <a:cubicBezTo>
                  <a:pt x="13978" y="7075"/>
                  <a:pt x="13962" y="7063"/>
                  <a:pt x="13946" y="7063"/>
                </a:cubicBezTo>
                <a:cubicBezTo>
                  <a:pt x="13931" y="7063"/>
                  <a:pt x="13915" y="7051"/>
                  <a:pt x="13911" y="7037"/>
                </a:cubicBezTo>
                <a:cubicBezTo>
                  <a:pt x="13907" y="7024"/>
                  <a:pt x="13883" y="7012"/>
                  <a:pt x="13858" y="7012"/>
                </a:cubicBezTo>
                <a:cubicBezTo>
                  <a:pt x="13833" y="7012"/>
                  <a:pt x="13809" y="7002"/>
                  <a:pt x="13805" y="6988"/>
                </a:cubicBezTo>
                <a:cubicBezTo>
                  <a:pt x="13801" y="6973"/>
                  <a:pt x="13717" y="6963"/>
                  <a:pt x="13594" y="6963"/>
                </a:cubicBezTo>
                <a:close/>
                <a:moveTo>
                  <a:pt x="10746" y="7107"/>
                </a:moveTo>
                <a:cubicBezTo>
                  <a:pt x="10625" y="7107"/>
                  <a:pt x="10505" y="7116"/>
                  <a:pt x="10496" y="7134"/>
                </a:cubicBezTo>
                <a:cubicBezTo>
                  <a:pt x="10489" y="7149"/>
                  <a:pt x="10468" y="7163"/>
                  <a:pt x="10449" y="7163"/>
                </a:cubicBezTo>
                <a:cubicBezTo>
                  <a:pt x="10431" y="7163"/>
                  <a:pt x="10408" y="7171"/>
                  <a:pt x="10396" y="7184"/>
                </a:cubicBezTo>
                <a:cubicBezTo>
                  <a:pt x="10385" y="7196"/>
                  <a:pt x="10362" y="7218"/>
                  <a:pt x="10346" y="7231"/>
                </a:cubicBezTo>
                <a:cubicBezTo>
                  <a:pt x="10232" y="7328"/>
                  <a:pt x="10099" y="7491"/>
                  <a:pt x="10017" y="7635"/>
                </a:cubicBezTo>
                <a:cubicBezTo>
                  <a:pt x="9934" y="7781"/>
                  <a:pt x="9806" y="8078"/>
                  <a:pt x="9806" y="8124"/>
                </a:cubicBezTo>
                <a:cubicBezTo>
                  <a:pt x="9806" y="8133"/>
                  <a:pt x="9796" y="8171"/>
                  <a:pt x="9783" y="8210"/>
                </a:cubicBezTo>
                <a:cubicBezTo>
                  <a:pt x="9744" y="8325"/>
                  <a:pt x="9689" y="8560"/>
                  <a:pt x="9689" y="8610"/>
                </a:cubicBezTo>
                <a:cubicBezTo>
                  <a:pt x="9689" y="8635"/>
                  <a:pt x="9684" y="8662"/>
                  <a:pt x="9677" y="8670"/>
                </a:cubicBezTo>
                <a:cubicBezTo>
                  <a:pt x="9671" y="8679"/>
                  <a:pt x="9665" y="8714"/>
                  <a:pt x="9665" y="8746"/>
                </a:cubicBezTo>
                <a:cubicBezTo>
                  <a:pt x="9665" y="8779"/>
                  <a:pt x="9661" y="8812"/>
                  <a:pt x="9655" y="8819"/>
                </a:cubicBezTo>
                <a:cubicBezTo>
                  <a:pt x="9635" y="8845"/>
                  <a:pt x="9627" y="9044"/>
                  <a:pt x="9627" y="9494"/>
                </a:cubicBezTo>
                <a:cubicBezTo>
                  <a:pt x="9627" y="9945"/>
                  <a:pt x="9635" y="10142"/>
                  <a:pt x="9655" y="10168"/>
                </a:cubicBezTo>
                <a:cubicBezTo>
                  <a:pt x="9661" y="10175"/>
                  <a:pt x="9665" y="10205"/>
                  <a:pt x="9665" y="10231"/>
                </a:cubicBezTo>
                <a:cubicBezTo>
                  <a:pt x="9665" y="10274"/>
                  <a:pt x="9679" y="10346"/>
                  <a:pt x="9728" y="10578"/>
                </a:cubicBezTo>
                <a:cubicBezTo>
                  <a:pt x="9736" y="10612"/>
                  <a:pt x="9770" y="10733"/>
                  <a:pt x="9804" y="10844"/>
                </a:cubicBezTo>
                <a:cubicBezTo>
                  <a:pt x="9915" y="11208"/>
                  <a:pt x="10113" y="11554"/>
                  <a:pt x="10306" y="11724"/>
                </a:cubicBezTo>
                <a:cubicBezTo>
                  <a:pt x="10325" y="11741"/>
                  <a:pt x="10350" y="11766"/>
                  <a:pt x="10361" y="11778"/>
                </a:cubicBezTo>
                <a:cubicBezTo>
                  <a:pt x="10372" y="11790"/>
                  <a:pt x="10389" y="11801"/>
                  <a:pt x="10399" y="11801"/>
                </a:cubicBezTo>
                <a:cubicBezTo>
                  <a:pt x="10409" y="11801"/>
                  <a:pt x="10426" y="11810"/>
                  <a:pt x="10438" y="11823"/>
                </a:cubicBezTo>
                <a:cubicBezTo>
                  <a:pt x="10449" y="11835"/>
                  <a:pt x="10485" y="11856"/>
                  <a:pt x="10517" y="11869"/>
                </a:cubicBezTo>
                <a:cubicBezTo>
                  <a:pt x="10654" y="11924"/>
                  <a:pt x="10987" y="11896"/>
                  <a:pt x="11054" y="11823"/>
                </a:cubicBezTo>
                <a:cubicBezTo>
                  <a:pt x="11065" y="11811"/>
                  <a:pt x="11085" y="11801"/>
                  <a:pt x="11097" y="11801"/>
                </a:cubicBezTo>
                <a:cubicBezTo>
                  <a:pt x="11110" y="11801"/>
                  <a:pt x="11123" y="11789"/>
                  <a:pt x="11127" y="11775"/>
                </a:cubicBezTo>
                <a:cubicBezTo>
                  <a:pt x="11131" y="11761"/>
                  <a:pt x="11142" y="11750"/>
                  <a:pt x="11151" y="11750"/>
                </a:cubicBezTo>
                <a:cubicBezTo>
                  <a:pt x="11176" y="11750"/>
                  <a:pt x="11284" y="11641"/>
                  <a:pt x="11351" y="11546"/>
                </a:cubicBezTo>
                <a:cubicBezTo>
                  <a:pt x="11569" y="11242"/>
                  <a:pt x="11670" y="10985"/>
                  <a:pt x="11800" y="10416"/>
                </a:cubicBezTo>
                <a:cubicBezTo>
                  <a:pt x="11842" y="10230"/>
                  <a:pt x="11885" y="9766"/>
                  <a:pt x="11885" y="9496"/>
                </a:cubicBezTo>
                <a:cubicBezTo>
                  <a:pt x="11885" y="9321"/>
                  <a:pt x="11860" y="8950"/>
                  <a:pt x="11837" y="8783"/>
                </a:cubicBezTo>
                <a:cubicBezTo>
                  <a:pt x="11812" y="8606"/>
                  <a:pt x="11725" y="8229"/>
                  <a:pt x="11683" y="8116"/>
                </a:cubicBezTo>
                <a:cubicBezTo>
                  <a:pt x="11665" y="8068"/>
                  <a:pt x="11650" y="8020"/>
                  <a:pt x="11650" y="8009"/>
                </a:cubicBezTo>
                <a:cubicBezTo>
                  <a:pt x="11650" y="7980"/>
                  <a:pt x="11472" y="7617"/>
                  <a:pt x="11428" y="7555"/>
                </a:cubicBezTo>
                <a:cubicBezTo>
                  <a:pt x="11387" y="7498"/>
                  <a:pt x="11382" y="7490"/>
                  <a:pt x="11304" y="7384"/>
                </a:cubicBezTo>
                <a:cubicBezTo>
                  <a:pt x="11278" y="7348"/>
                  <a:pt x="11235" y="7304"/>
                  <a:pt x="11210" y="7285"/>
                </a:cubicBezTo>
                <a:cubicBezTo>
                  <a:pt x="11184" y="7267"/>
                  <a:pt x="11158" y="7242"/>
                  <a:pt x="11152" y="7231"/>
                </a:cubicBezTo>
                <a:cubicBezTo>
                  <a:pt x="11146" y="7220"/>
                  <a:pt x="11128" y="7212"/>
                  <a:pt x="11114" y="7212"/>
                </a:cubicBezTo>
                <a:cubicBezTo>
                  <a:pt x="11099" y="7212"/>
                  <a:pt x="11085" y="7200"/>
                  <a:pt x="11081" y="7187"/>
                </a:cubicBezTo>
                <a:cubicBezTo>
                  <a:pt x="11077" y="7173"/>
                  <a:pt x="11059" y="7163"/>
                  <a:pt x="11041" y="7163"/>
                </a:cubicBezTo>
                <a:cubicBezTo>
                  <a:pt x="11024" y="7163"/>
                  <a:pt x="11003" y="7151"/>
                  <a:pt x="10996" y="7136"/>
                </a:cubicBezTo>
                <a:cubicBezTo>
                  <a:pt x="10988" y="7117"/>
                  <a:pt x="10866" y="7107"/>
                  <a:pt x="10746" y="7107"/>
                </a:cubicBezTo>
                <a:close/>
                <a:moveTo>
                  <a:pt x="388" y="7611"/>
                </a:moveTo>
                <a:lnTo>
                  <a:pt x="388" y="10130"/>
                </a:lnTo>
                <a:lnTo>
                  <a:pt x="388" y="12649"/>
                </a:lnTo>
                <a:lnTo>
                  <a:pt x="2313" y="12649"/>
                </a:lnTo>
                <a:lnTo>
                  <a:pt x="4239" y="12649"/>
                </a:lnTo>
                <a:lnTo>
                  <a:pt x="4240" y="10130"/>
                </a:lnTo>
                <a:lnTo>
                  <a:pt x="4240" y="7611"/>
                </a:lnTo>
                <a:lnTo>
                  <a:pt x="2313" y="7611"/>
                </a:lnTo>
                <a:lnTo>
                  <a:pt x="388" y="7611"/>
                </a:lnTo>
                <a:close/>
                <a:moveTo>
                  <a:pt x="6349" y="8340"/>
                </a:moveTo>
                <a:cubicBezTo>
                  <a:pt x="6333" y="8339"/>
                  <a:pt x="6320" y="8341"/>
                  <a:pt x="6309" y="8349"/>
                </a:cubicBezTo>
                <a:lnTo>
                  <a:pt x="6277" y="8373"/>
                </a:lnTo>
                <a:lnTo>
                  <a:pt x="6274" y="8702"/>
                </a:lnTo>
                <a:lnTo>
                  <a:pt x="6271" y="9032"/>
                </a:lnTo>
                <a:lnTo>
                  <a:pt x="6306" y="9032"/>
                </a:lnTo>
                <a:cubicBezTo>
                  <a:pt x="6341" y="9032"/>
                  <a:pt x="6342" y="9031"/>
                  <a:pt x="6342" y="8910"/>
                </a:cubicBezTo>
                <a:cubicBezTo>
                  <a:pt x="6342" y="8842"/>
                  <a:pt x="6347" y="8780"/>
                  <a:pt x="6353" y="8772"/>
                </a:cubicBezTo>
                <a:cubicBezTo>
                  <a:pt x="6364" y="8757"/>
                  <a:pt x="6436" y="8958"/>
                  <a:pt x="6436" y="9005"/>
                </a:cubicBezTo>
                <a:cubicBezTo>
                  <a:pt x="6436" y="9020"/>
                  <a:pt x="6451" y="9032"/>
                  <a:pt x="6471" y="9032"/>
                </a:cubicBezTo>
                <a:cubicBezTo>
                  <a:pt x="6490" y="9032"/>
                  <a:pt x="6506" y="9029"/>
                  <a:pt x="6506" y="9024"/>
                </a:cubicBezTo>
                <a:cubicBezTo>
                  <a:pt x="6506" y="8997"/>
                  <a:pt x="6468" y="8858"/>
                  <a:pt x="6453" y="8832"/>
                </a:cubicBezTo>
                <a:cubicBezTo>
                  <a:pt x="6429" y="8790"/>
                  <a:pt x="6432" y="8706"/>
                  <a:pt x="6457" y="8692"/>
                </a:cubicBezTo>
                <a:cubicBezTo>
                  <a:pt x="6492" y="8673"/>
                  <a:pt x="6507" y="8568"/>
                  <a:pt x="6488" y="8472"/>
                </a:cubicBezTo>
                <a:cubicBezTo>
                  <a:pt x="6473" y="8398"/>
                  <a:pt x="6463" y="8385"/>
                  <a:pt x="6406" y="8357"/>
                </a:cubicBezTo>
                <a:cubicBezTo>
                  <a:pt x="6384" y="8347"/>
                  <a:pt x="6365" y="8341"/>
                  <a:pt x="6349" y="8340"/>
                </a:cubicBezTo>
                <a:close/>
                <a:moveTo>
                  <a:pt x="7311" y="8384"/>
                </a:moveTo>
                <a:cubicBezTo>
                  <a:pt x="7279" y="8384"/>
                  <a:pt x="7278" y="8386"/>
                  <a:pt x="7289" y="8445"/>
                </a:cubicBezTo>
                <a:cubicBezTo>
                  <a:pt x="7299" y="8503"/>
                  <a:pt x="7340" y="8494"/>
                  <a:pt x="7340" y="8434"/>
                </a:cubicBezTo>
                <a:cubicBezTo>
                  <a:pt x="7340" y="8397"/>
                  <a:pt x="7333" y="8384"/>
                  <a:pt x="7311" y="8384"/>
                </a:cubicBezTo>
                <a:close/>
                <a:moveTo>
                  <a:pt x="6635" y="8581"/>
                </a:moveTo>
                <a:cubicBezTo>
                  <a:pt x="6606" y="8577"/>
                  <a:pt x="6578" y="8597"/>
                  <a:pt x="6557" y="8638"/>
                </a:cubicBezTo>
                <a:cubicBezTo>
                  <a:pt x="6520" y="8712"/>
                  <a:pt x="6518" y="8927"/>
                  <a:pt x="6554" y="8996"/>
                </a:cubicBezTo>
                <a:cubicBezTo>
                  <a:pt x="6606" y="9096"/>
                  <a:pt x="6760" y="9028"/>
                  <a:pt x="6718" y="8923"/>
                </a:cubicBezTo>
                <a:cubicBezTo>
                  <a:pt x="6710" y="8902"/>
                  <a:pt x="6708" y="8873"/>
                  <a:pt x="6712" y="8859"/>
                </a:cubicBezTo>
                <a:cubicBezTo>
                  <a:pt x="6727" y="8808"/>
                  <a:pt x="6752" y="8835"/>
                  <a:pt x="6772" y="8921"/>
                </a:cubicBezTo>
                <a:cubicBezTo>
                  <a:pt x="6796" y="9032"/>
                  <a:pt x="6803" y="9040"/>
                  <a:pt x="6876" y="9045"/>
                </a:cubicBezTo>
                <a:lnTo>
                  <a:pt x="6935" y="9050"/>
                </a:lnTo>
                <a:lnTo>
                  <a:pt x="6938" y="9159"/>
                </a:lnTo>
                <a:cubicBezTo>
                  <a:pt x="6940" y="9220"/>
                  <a:pt x="6944" y="9284"/>
                  <a:pt x="6947" y="9301"/>
                </a:cubicBezTo>
                <a:cubicBezTo>
                  <a:pt x="6949" y="9318"/>
                  <a:pt x="6960" y="9331"/>
                  <a:pt x="6970" y="9331"/>
                </a:cubicBezTo>
                <a:cubicBezTo>
                  <a:pt x="6985" y="9331"/>
                  <a:pt x="6988" y="9277"/>
                  <a:pt x="6988" y="8958"/>
                </a:cubicBezTo>
                <a:lnTo>
                  <a:pt x="6988" y="8583"/>
                </a:lnTo>
                <a:lnTo>
                  <a:pt x="6902" y="8583"/>
                </a:lnTo>
                <a:cubicBezTo>
                  <a:pt x="6822" y="8583"/>
                  <a:pt x="6813" y="8589"/>
                  <a:pt x="6782" y="8659"/>
                </a:cubicBezTo>
                <a:lnTo>
                  <a:pt x="6748" y="8734"/>
                </a:lnTo>
                <a:lnTo>
                  <a:pt x="6714" y="8659"/>
                </a:lnTo>
                <a:cubicBezTo>
                  <a:pt x="6692" y="8612"/>
                  <a:pt x="6663" y="8585"/>
                  <a:pt x="6635" y="8581"/>
                </a:cubicBezTo>
                <a:close/>
                <a:moveTo>
                  <a:pt x="7058" y="8583"/>
                </a:moveTo>
                <a:cubicBezTo>
                  <a:pt x="7037" y="8583"/>
                  <a:pt x="7035" y="8601"/>
                  <a:pt x="7035" y="8745"/>
                </a:cubicBezTo>
                <a:cubicBezTo>
                  <a:pt x="7035" y="8931"/>
                  <a:pt x="7048" y="9022"/>
                  <a:pt x="7078" y="9040"/>
                </a:cubicBezTo>
                <a:cubicBezTo>
                  <a:pt x="7090" y="9047"/>
                  <a:pt x="7118" y="9049"/>
                  <a:pt x="7140" y="9043"/>
                </a:cubicBezTo>
                <a:cubicBezTo>
                  <a:pt x="7163" y="9038"/>
                  <a:pt x="7190" y="9032"/>
                  <a:pt x="7202" y="9032"/>
                </a:cubicBezTo>
                <a:cubicBezTo>
                  <a:pt x="7220" y="9032"/>
                  <a:pt x="7223" y="9006"/>
                  <a:pt x="7223" y="8807"/>
                </a:cubicBezTo>
                <a:cubicBezTo>
                  <a:pt x="7223" y="8605"/>
                  <a:pt x="7220" y="8580"/>
                  <a:pt x="7202" y="8588"/>
                </a:cubicBezTo>
                <a:cubicBezTo>
                  <a:pt x="7185" y="8594"/>
                  <a:pt x="7181" y="8627"/>
                  <a:pt x="7178" y="8750"/>
                </a:cubicBezTo>
                <a:cubicBezTo>
                  <a:pt x="7175" y="8863"/>
                  <a:pt x="7169" y="8914"/>
                  <a:pt x="7152" y="8947"/>
                </a:cubicBezTo>
                <a:cubicBezTo>
                  <a:pt x="7130" y="8989"/>
                  <a:pt x="7128" y="8988"/>
                  <a:pt x="7105" y="8945"/>
                </a:cubicBezTo>
                <a:cubicBezTo>
                  <a:pt x="7086" y="8909"/>
                  <a:pt x="7082" y="8868"/>
                  <a:pt x="7082" y="8742"/>
                </a:cubicBezTo>
                <a:cubicBezTo>
                  <a:pt x="7082" y="8600"/>
                  <a:pt x="7079" y="8583"/>
                  <a:pt x="7058" y="8583"/>
                </a:cubicBezTo>
                <a:close/>
                <a:moveTo>
                  <a:pt x="7387" y="8583"/>
                </a:moveTo>
                <a:lnTo>
                  <a:pt x="7387" y="8808"/>
                </a:lnTo>
                <a:cubicBezTo>
                  <a:pt x="7387" y="9016"/>
                  <a:pt x="7389" y="9032"/>
                  <a:pt x="7410" y="9032"/>
                </a:cubicBezTo>
                <a:cubicBezTo>
                  <a:pt x="7431" y="9032"/>
                  <a:pt x="7434" y="9017"/>
                  <a:pt x="7434" y="8883"/>
                </a:cubicBezTo>
                <a:cubicBezTo>
                  <a:pt x="7434" y="8748"/>
                  <a:pt x="7437" y="8730"/>
                  <a:pt x="7463" y="8705"/>
                </a:cubicBezTo>
                <a:cubicBezTo>
                  <a:pt x="7502" y="8667"/>
                  <a:pt x="7536" y="8694"/>
                  <a:pt x="7516" y="8746"/>
                </a:cubicBezTo>
                <a:cubicBezTo>
                  <a:pt x="7504" y="8777"/>
                  <a:pt x="7504" y="8805"/>
                  <a:pt x="7517" y="8885"/>
                </a:cubicBezTo>
                <a:cubicBezTo>
                  <a:pt x="7537" y="9017"/>
                  <a:pt x="7554" y="9042"/>
                  <a:pt x="7623" y="9042"/>
                </a:cubicBezTo>
                <a:cubicBezTo>
                  <a:pt x="7693" y="9042"/>
                  <a:pt x="7725" y="8992"/>
                  <a:pt x="7705" y="8913"/>
                </a:cubicBezTo>
                <a:cubicBezTo>
                  <a:pt x="7694" y="8869"/>
                  <a:pt x="7697" y="8856"/>
                  <a:pt x="7728" y="8824"/>
                </a:cubicBezTo>
                <a:cubicBezTo>
                  <a:pt x="7748" y="8803"/>
                  <a:pt x="7766" y="8797"/>
                  <a:pt x="7770" y="8810"/>
                </a:cubicBezTo>
                <a:cubicBezTo>
                  <a:pt x="7773" y="8823"/>
                  <a:pt x="7785" y="8833"/>
                  <a:pt x="7796" y="8834"/>
                </a:cubicBezTo>
                <a:cubicBezTo>
                  <a:pt x="7807" y="8834"/>
                  <a:pt x="7828" y="8854"/>
                  <a:pt x="7843" y="8878"/>
                </a:cubicBezTo>
                <a:cubicBezTo>
                  <a:pt x="7866" y="8916"/>
                  <a:pt x="7868" y="8927"/>
                  <a:pt x="7853" y="8953"/>
                </a:cubicBezTo>
                <a:cubicBezTo>
                  <a:pt x="7840" y="8976"/>
                  <a:pt x="7830" y="8976"/>
                  <a:pt x="7803" y="8947"/>
                </a:cubicBezTo>
                <a:cubicBezTo>
                  <a:pt x="7785" y="8926"/>
                  <a:pt x="7765" y="8918"/>
                  <a:pt x="7760" y="8929"/>
                </a:cubicBezTo>
                <a:cubicBezTo>
                  <a:pt x="7743" y="8965"/>
                  <a:pt x="7763" y="9021"/>
                  <a:pt x="7802" y="9047"/>
                </a:cubicBezTo>
                <a:cubicBezTo>
                  <a:pt x="7843" y="9073"/>
                  <a:pt x="7887" y="9044"/>
                  <a:pt x="7915" y="8970"/>
                </a:cubicBezTo>
                <a:cubicBezTo>
                  <a:pt x="7939" y="8911"/>
                  <a:pt x="7913" y="8817"/>
                  <a:pt x="7862" y="8772"/>
                </a:cubicBezTo>
                <a:cubicBezTo>
                  <a:pt x="7813" y="8728"/>
                  <a:pt x="7818" y="8672"/>
                  <a:pt x="7868" y="8696"/>
                </a:cubicBezTo>
                <a:cubicBezTo>
                  <a:pt x="7907" y="8713"/>
                  <a:pt x="7924" y="8675"/>
                  <a:pt x="7903" y="8619"/>
                </a:cubicBezTo>
                <a:cubicBezTo>
                  <a:pt x="7893" y="8594"/>
                  <a:pt x="7871" y="8584"/>
                  <a:pt x="7835" y="8589"/>
                </a:cubicBezTo>
                <a:cubicBezTo>
                  <a:pt x="7792" y="8595"/>
                  <a:pt x="7778" y="8608"/>
                  <a:pt x="7767" y="8654"/>
                </a:cubicBezTo>
                <a:cubicBezTo>
                  <a:pt x="7745" y="8752"/>
                  <a:pt x="7729" y="8773"/>
                  <a:pt x="7720" y="8719"/>
                </a:cubicBezTo>
                <a:cubicBezTo>
                  <a:pt x="7703" y="8619"/>
                  <a:pt x="7678" y="8583"/>
                  <a:pt x="7622" y="8583"/>
                </a:cubicBezTo>
                <a:cubicBezTo>
                  <a:pt x="7592" y="8583"/>
                  <a:pt x="7562" y="8597"/>
                  <a:pt x="7554" y="8613"/>
                </a:cubicBezTo>
                <a:cubicBezTo>
                  <a:pt x="7543" y="8636"/>
                  <a:pt x="7537" y="8636"/>
                  <a:pt x="7526" y="8613"/>
                </a:cubicBezTo>
                <a:cubicBezTo>
                  <a:pt x="7518" y="8597"/>
                  <a:pt x="7484" y="8583"/>
                  <a:pt x="7449" y="8583"/>
                </a:cubicBezTo>
                <a:lnTo>
                  <a:pt x="7387" y="8583"/>
                </a:lnTo>
                <a:close/>
                <a:moveTo>
                  <a:pt x="7314" y="8588"/>
                </a:moveTo>
                <a:cubicBezTo>
                  <a:pt x="7296" y="8580"/>
                  <a:pt x="7293" y="8605"/>
                  <a:pt x="7293" y="8807"/>
                </a:cubicBezTo>
                <a:cubicBezTo>
                  <a:pt x="7293" y="9018"/>
                  <a:pt x="7295" y="9032"/>
                  <a:pt x="7317" y="9032"/>
                </a:cubicBezTo>
                <a:cubicBezTo>
                  <a:pt x="7339" y="9032"/>
                  <a:pt x="7341" y="9020"/>
                  <a:pt x="7338" y="8815"/>
                </a:cubicBezTo>
                <a:cubicBezTo>
                  <a:pt x="7335" y="8630"/>
                  <a:pt x="7331" y="8595"/>
                  <a:pt x="7314" y="8588"/>
                </a:cubicBezTo>
                <a:close/>
                <a:moveTo>
                  <a:pt x="8149" y="8589"/>
                </a:moveTo>
                <a:cubicBezTo>
                  <a:pt x="8100" y="8595"/>
                  <a:pt x="8085" y="8606"/>
                  <a:pt x="8082" y="8640"/>
                </a:cubicBezTo>
                <a:cubicBezTo>
                  <a:pt x="8079" y="8672"/>
                  <a:pt x="8086" y="8683"/>
                  <a:pt x="8106" y="8683"/>
                </a:cubicBezTo>
                <a:cubicBezTo>
                  <a:pt x="8122" y="8683"/>
                  <a:pt x="8138" y="8691"/>
                  <a:pt x="8142" y="8700"/>
                </a:cubicBezTo>
                <a:cubicBezTo>
                  <a:pt x="8153" y="8724"/>
                  <a:pt x="8127" y="8783"/>
                  <a:pt x="8106" y="8783"/>
                </a:cubicBezTo>
                <a:cubicBezTo>
                  <a:pt x="8058" y="8783"/>
                  <a:pt x="8041" y="8956"/>
                  <a:pt x="8083" y="9020"/>
                </a:cubicBezTo>
                <a:cubicBezTo>
                  <a:pt x="8101" y="9047"/>
                  <a:pt x="8123" y="9056"/>
                  <a:pt x="8150" y="9047"/>
                </a:cubicBezTo>
                <a:cubicBezTo>
                  <a:pt x="8173" y="9039"/>
                  <a:pt x="8203" y="9032"/>
                  <a:pt x="8218" y="9032"/>
                </a:cubicBezTo>
                <a:cubicBezTo>
                  <a:pt x="8243" y="9032"/>
                  <a:pt x="8245" y="9022"/>
                  <a:pt x="8245" y="8835"/>
                </a:cubicBezTo>
                <a:cubicBezTo>
                  <a:pt x="8245" y="8599"/>
                  <a:pt x="8236" y="8579"/>
                  <a:pt x="8149" y="8589"/>
                </a:cubicBezTo>
                <a:close/>
                <a:moveTo>
                  <a:pt x="8442" y="9531"/>
                </a:moveTo>
                <a:cubicBezTo>
                  <a:pt x="8437" y="9531"/>
                  <a:pt x="8432" y="9595"/>
                  <a:pt x="8430" y="9674"/>
                </a:cubicBezTo>
                <a:lnTo>
                  <a:pt x="8426" y="9818"/>
                </a:lnTo>
                <a:lnTo>
                  <a:pt x="8355" y="9825"/>
                </a:lnTo>
                <a:cubicBezTo>
                  <a:pt x="8269" y="9834"/>
                  <a:pt x="8243" y="9878"/>
                  <a:pt x="8242" y="10023"/>
                </a:cubicBezTo>
                <a:cubicBezTo>
                  <a:pt x="8241" y="10170"/>
                  <a:pt x="8254" y="10226"/>
                  <a:pt x="8296" y="10265"/>
                </a:cubicBezTo>
                <a:cubicBezTo>
                  <a:pt x="8341" y="10307"/>
                  <a:pt x="8381" y="10313"/>
                  <a:pt x="8391" y="10279"/>
                </a:cubicBezTo>
                <a:cubicBezTo>
                  <a:pt x="8395" y="10265"/>
                  <a:pt x="8417" y="10254"/>
                  <a:pt x="8439" y="10254"/>
                </a:cubicBezTo>
                <a:lnTo>
                  <a:pt x="8480" y="10254"/>
                </a:lnTo>
                <a:lnTo>
                  <a:pt x="8480" y="9923"/>
                </a:lnTo>
                <a:cubicBezTo>
                  <a:pt x="8480" y="9609"/>
                  <a:pt x="8472" y="9531"/>
                  <a:pt x="8442" y="9531"/>
                </a:cubicBezTo>
                <a:close/>
                <a:moveTo>
                  <a:pt x="6274" y="9536"/>
                </a:moveTo>
                <a:cubicBezTo>
                  <a:pt x="6258" y="9542"/>
                  <a:pt x="6253" y="9574"/>
                  <a:pt x="6250" y="9693"/>
                </a:cubicBezTo>
                <a:cubicBezTo>
                  <a:pt x="6246" y="9854"/>
                  <a:pt x="6233" y="9909"/>
                  <a:pt x="6210" y="9860"/>
                </a:cubicBezTo>
                <a:cubicBezTo>
                  <a:pt x="6203" y="9843"/>
                  <a:pt x="6170" y="9830"/>
                  <a:pt x="6138" y="9830"/>
                </a:cubicBezTo>
                <a:cubicBezTo>
                  <a:pt x="6058" y="9830"/>
                  <a:pt x="6037" y="9875"/>
                  <a:pt x="6037" y="10042"/>
                </a:cubicBezTo>
                <a:cubicBezTo>
                  <a:pt x="6037" y="10180"/>
                  <a:pt x="6047" y="10215"/>
                  <a:pt x="6106" y="10271"/>
                </a:cubicBezTo>
                <a:cubicBezTo>
                  <a:pt x="6148" y="10312"/>
                  <a:pt x="6155" y="10311"/>
                  <a:pt x="6198" y="10255"/>
                </a:cubicBezTo>
                <a:cubicBezTo>
                  <a:pt x="6220" y="10227"/>
                  <a:pt x="6239" y="10216"/>
                  <a:pt x="6243" y="10230"/>
                </a:cubicBezTo>
                <a:cubicBezTo>
                  <a:pt x="6246" y="10243"/>
                  <a:pt x="6259" y="10254"/>
                  <a:pt x="6272" y="10254"/>
                </a:cubicBezTo>
                <a:cubicBezTo>
                  <a:pt x="6293" y="10254"/>
                  <a:pt x="6295" y="10235"/>
                  <a:pt x="6295" y="9892"/>
                </a:cubicBezTo>
                <a:cubicBezTo>
                  <a:pt x="6295" y="9559"/>
                  <a:pt x="6293" y="9528"/>
                  <a:pt x="6274" y="9536"/>
                </a:cubicBezTo>
                <a:close/>
                <a:moveTo>
                  <a:pt x="7237" y="9536"/>
                </a:moveTo>
                <a:cubicBezTo>
                  <a:pt x="7225" y="9530"/>
                  <a:pt x="7220" y="9570"/>
                  <a:pt x="7213" y="9685"/>
                </a:cubicBezTo>
                <a:lnTo>
                  <a:pt x="7205" y="9818"/>
                </a:lnTo>
                <a:lnTo>
                  <a:pt x="7134" y="9830"/>
                </a:lnTo>
                <a:cubicBezTo>
                  <a:pt x="7069" y="9841"/>
                  <a:pt x="7063" y="9848"/>
                  <a:pt x="7045" y="9925"/>
                </a:cubicBezTo>
                <a:cubicBezTo>
                  <a:pt x="7034" y="9970"/>
                  <a:pt x="7021" y="10007"/>
                  <a:pt x="7017" y="10007"/>
                </a:cubicBezTo>
                <a:cubicBezTo>
                  <a:pt x="7012" y="10007"/>
                  <a:pt x="7000" y="9970"/>
                  <a:pt x="6989" y="9925"/>
                </a:cubicBezTo>
                <a:cubicBezTo>
                  <a:pt x="6971" y="9848"/>
                  <a:pt x="6966" y="9843"/>
                  <a:pt x="6904" y="9836"/>
                </a:cubicBezTo>
                <a:cubicBezTo>
                  <a:pt x="6844" y="9829"/>
                  <a:pt x="6835" y="9834"/>
                  <a:pt x="6813" y="9895"/>
                </a:cubicBezTo>
                <a:cubicBezTo>
                  <a:pt x="6799" y="9931"/>
                  <a:pt x="6788" y="9983"/>
                  <a:pt x="6788" y="10007"/>
                </a:cubicBezTo>
                <a:cubicBezTo>
                  <a:pt x="6788" y="10075"/>
                  <a:pt x="6770" y="10085"/>
                  <a:pt x="6747" y="10030"/>
                </a:cubicBezTo>
                <a:cubicBezTo>
                  <a:pt x="6727" y="9984"/>
                  <a:pt x="6727" y="9976"/>
                  <a:pt x="6745" y="9934"/>
                </a:cubicBezTo>
                <a:cubicBezTo>
                  <a:pt x="6773" y="9869"/>
                  <a:pt x="6749" y="9830"/>
                  <a:pt x="6680" y="9830"/>
                </a:cubicBezTo>
                <a:cubicBezTo>
                  <a:pt x="6633" y="9830"/>
                  <a:pt x="6621" y="9840"/>
                  <a:pt x="6605" y="9893"/>
                </a:cubicBezTo>
                <a:lnTo>
                  <a:pt x="6585" y="9957"/>
                </a:lnTo>
                <a:lnTo>
                  <a:pt x="6554" y="9893"/>
                </a:lnTo>
                <a:cubicBezTo>
                  <a:pt x="6528" y="9840"/>
                  <a:pt x="6511" y="9830"/>
                  <a:pt x="6457" y="9830"/>
                </a:cubicBezTo>
                <a:cubicBezTo>
                  <a:pt x="6399" y="9830"/>
                  <a:pt x="6387" y="9839"/>
                  <a:pt x="6366" y="9896"/>
                </a:cubicBezTo>
                <a:cubicBezTo>
                  <a:pt x="6318" y="10027"/>
                  <a:pt x="6338" y="10176"/>
                  <a:pt x="6415" y="10268"/>
                </a:cubicBezTo>
                <a:cubicBezTo>
                  <a:pt x="6430" y="10285"/>
                  <a:pt x="6448" y="10300"/>
                  <a:pt x="6456" y="10301"/>
                </a:cubicBezTo>
                <a:cubicBezTo>
                  <a:pt x="6482" y="10306"/>
                  <a:pt x="6536" y="10245"/>
                  <a:pt x="6562" y="10181"/>
                </a:cubicBezTo>
                <a:lnTo>
                  <a:pt x="6588" y="10117"/>
                </a:lnTo>
                <a:lnTo>
                  <a:pt x="6596" y="10173"/>
                </a:lnTo>
                <a:cubicBezTo>
                  <a:pt x="6603" y="10229"/>
                  <a:pt x="6659" y="10304"/>
                  <a:pt x="6693" y="10303"/>
                </a:cubicBezTo>
                <a:cubicBezTo>
                  <a:pt x="6718" y="10302"/>
                  <a:pt x="6759" y="10229"/>
                  <a:pt x="6770" y="10166"/>
                </a:cubicBezTo>
                <a:cubicBezTo>
                  <a:pt x="6778" y="10118"/>
                  <a:pt x="6779" y="10120"/>
                  <a:pt x="6804" y="10182"/>
                </a:cubicBezTo>
                <a:cubicBezTo>
                  <a:pt x="6818" y="10218"/>
                  <a:pt x="6846" y="10260"/>
                  <a:pt x="6867" y="10277"/>
                </a:cubicBezTo>
                <a:cubicBezTo>
                  <a:pt x="6900" y="10305"/>
                  <a:pt x="6911" y="10303"/>
                  <a:pt x="6947" y="10268"/>
                </a:cubicBezTo>
                <a:cubicBezTo>
                  <a:pt x="6989" y="10225"/>
                  <a:pt x="6998" y="10185"/>
                  <a:pt x="6975" y="10136"/>
                </a:cubicBezTo>
                <a:cubicBezTo>
                  <a:pt x="6966" y="10116"/>
                  <a:pt x="6969" y="10102"/>
                  <a:pt x="6988" y="10081"/>
                </a:cubicBezTo>
                <a:cubicBezTo>
                  <a:pt x="7018" y="10046"/>
                  <a:pt x="7024" y="10055"/>
                  <a:pt x="7040" y="10158"/>
                </a:cubicBezTo>
                <a:cubicBezTo>
                  <a:pt x="7050" y="10218"/>
                  <a:pt x="7064" y="10244"/>
                  <a:pt x="7104" y="10273"/>
                </a:cubicBezTo>
                <a:cubicBezTo>
                  <a:pt x="7144" y="10301"/>
                  <a:pt x="7162" y="10303"/>
                  <a:pt x="7178" y="10282"/>
                </a:cubicBezTo>
                <a:cubicBezTo>
                  <a:pt x="7189" y="10267"/>
                  <a:pt x="7214" y="10254"/>
                  <a:pt x="7234" y="10254"/>
                </a:cubicBezTo>
                <a:lnTo>
                  <a:pt x="7270" y="10254"/>
                </a:lnTo>
                <a:lnTo>
                  <a:pt x="7270" y="9920"/>
                </a:lnTo>
                <a:cubicBezTo>
                  <a:pt x="7270" y="9652"/>
                  <a:pt x="7266" y="9580"/>
                  <a:pt x="7252" y="9555"/>
                </a:cubicBezTo>
                <a:cubicBezTo>
                  <a:pt x="7246" y="9544"/>
                  <a:pt x="7241" y="9538"/>
                  <a:pt x="7237" y="9536"/>
                </a:cubicBezTo>
                <a:close/>
                <a:moveTo>
                  <a:pt x="8174" y="9544"/>
                </a:moveTo>
                <a:cubicBezTo>
                  <a:pt x="8161" y="9544"/>
                  <a:pt x="8155" y="9581"/>
                  <a:pt x="8150" y="9680"/>
                </a:cubicBezTo>
                <a:lnTo>
                  <a:pt x="8144" y="9818"/>
                </a:lnTo>
                <a:lnTo>
                  <a:pt x="8071" y="9825"/>
                </a:lnTo>
                <a:lnTo>
                  <a:pt x="7998" y="9833"/>
                </a:lnTo>
                <a:lnTo>
                  <a:pt x="7998" y="10044"/>
                </a:lnTo>
                <a:cubicBezTo>
                  <a:pt x="7998" y="10252"/>
                  <a:pt x="7998" y="10254"/>
                  <a:pt x="8027" y="10254"/>
                </a:cubicBezTo>
                <a:cubicBezTo>
                  <a:pt x="8055" y="10254"/>
                  <a:pt x="8056" y="10247"/>
                  <a:pt x="8056" y="10103"/>
                </a:cubicBezTo>
                <a:cubicBezTo>
                  <a:pt x="8056" y="9956"/>
                  <a:pt x="8057" y="9952"/>
                  <a:pt x="8094" y="9919"/>
                </a:cubicBezTo>
                <a:cubicBezTo>
                  <a:pt x="8115" y="9900"/>
                  <a:pt x="8137" y="9890"/>
                  <a:pt x="8141" y="9896"/>
                </a:cubicBezTo>
                <a:cubicBezTo>
                  <a:pt x="8146" y="9903"/>
                  <a:pt x="8150" y="9985"/>
                  <a:pt x="8150" y="10081"/>
                </a:cubicBezTo>
                <a:cubicBezTo>
                  <a:pt x="8150" y="10238"/>
                  <a:pt x="8153" y="10254"/>
                  <a:pt x="8174" y="10254"/>
                </a:cubicBezTo>
                <a:cubicBezTo>
                  <a:pt x="8197" y="10254"/>
                  <a:pt x="8198" y="10242"/>
                  <a:pt x="8195" y="9899"/>
                </a:cubicBezTo>
                <a:cubicBezTo>
                  <a:pt x="8192" y="9603"/>
                  <a:pt x="8188" y="9544"/>
                  <a:pt x="8174" y="9544"/>
                </a:cubicBezTo>
                <a:close/>
                <a:moveTo>
                  <a:pt x="7434" y="9830"/>
                </a:moveTo>
                <a:cubicBezTo>
                  <a:pt x="7417" y="9830"/>
                  <a:pt x="7410" y="9847"/>
                  <a:pt x="7410" y="9892"/>
                </a:cubicBezTo>
                <a:cubicBezTo>
                  <a:pt x="7410" y="9925"/>
                  <a:pt x="7416" y="9959"/>
                  <a:pt x="7422" y="9968"/>
                </a:cubicBezTo>
                <a:cubicBezTo>
                  <a:pt x="7429" y="9976"/>
                  <a:pt x="7434" y="10016"/>
                  <a:pt x="7434" y="10055"/>
                </a:cubicBezTo>
                <a:cubicBezTo>
                  <a:pt x="7434" y="10095"/>
                  <a:pt x="7439" y="10134"/>
                  <a:pt x="7446" y="10142"/>
                </a:cubicBezTo>
                <a:cubicBezTo>
                  <a:pt x="7452" y="10151"/>
                  <a:pt x="7458" y="10179"/>
                  <a:pt x="7458" y="10206"/>
                </a:cubicBezTo>
                <a:cubicBezTo>
                  <a:pt x="7458" y="10243"/>
                  <a:pt x="7466" y="10254"/>
                  <a:pt x="7493" y="10254"/>
                </a:cubicBezTo>
                <a:cubicBezTo>
                  <a:pt x="7523" y="10254"/>
                  <a:pt x="7528" y="10245"/>
                  <a:pt x="7528" y="10192"/>
                </a:cubicBezTo>
                <a:cubicBezTo>
                  <a:pt x="7528" y="10157"/>
                  <a:pt x="7536" y="10122"/>
                  <a:pt x="7546" y="10114"/>
                </a:cubicBezTo>
                <a:cubicBezTo>
                  <a:pt x="7569" y="10095"/>
                  <a:pt x="7598" y="10148"/>
                  <a:pt x="7598" y="10208"/>
                </a:cubicBezTo>
                <a:cubicBezTo>
                  <a:pt x="7598" y="10243"/>
                  <a:pt x="7607" y="10254"/>
                  <a:pt x="7633" y="10254"/>
                </a:cubicBezTo>
                <a:cubicBezTo>
                  <a:pt x="7660" y="10254"/>
                  <a:pt x="7669" y="10243"/>
                  <a:pt x="7669" y="10206"/>
                </a:cubicBezTo>
                <a:cubicBezTo>
                  <a:pt x="7669" y="10179"/>
                  <a:pt x="7673" y="10152"/>
                  <a:pt x="7679" y="10144"/>
                </a:cubicBezTo>
                <a:cubicBezTo>
                  <a:pt x="7685" y="10137"/>
                  <a:pt x="7693" y="10093"/>
                  <a:pt x="7696" y="10049"/>
                </a:cubicBezTo>
                <a:cubicBezTo>
                  <a:pt x="7700" y="10004"/>
                  <a:pt x="7706" y="9937"/>
                  <a:pt x="7710" y="9899"/>
                </a:cubicBezTo>
                <a:cubicBezTo>
                  <a:pt x="7717" y="9841"/>
                  <a:pt x="7715" y="9830"/>
                  <a:pt x="7694" y="9830"/>
                </a:cubicBezTo>
                <a:cubicBezTo>
                  <a:pt x="7680" y="9830"/>
                  <a:pt x="7669" y="9842"/>
                  <a:pt x="7669" y="9857"/>
                </a:cubicBezTo>
                <a:cubicBezTo>
                  <a:pt x="7669" y="9871"/>
                  <a:pt x="7660" y="9910"/>
                  <a:pt x="7650" y="9944"/>
                </a:cubicBezTo>
                <a:cubicBezTo>
                  <a:pt x="7635" y="9992"/>
                  <a:pt x="7627" y="10000"/>
                  <a:pt x="7615" y="9977"/>
                </a:cubicBezTo>
                <a:cubicBezTo>
                  <a:pt x="7606" y="9962"/>
                  <a:pt x="7598" y="9923"/>
                  <a:pt x="7598" y="9890"/>
                </a:cubicBezTo>
                <a:cubicBezTo>
                  <a:pt x="7598" y="9841"/>
                  <a:pt x="7592" y="9830"/>
                  <a:pt x="7563" y="9830"/>
                </a:cubicBezTo>
                <a:cubicBezTo>
                  <a:pt x="7534" y="9830"/>
                  <a:pt x="7528" y="9841"/>
                  <a:pt x="7528" y="9888"/>
                </a:cubicBezTo>
                <a:cubicBezTo>
                  <a:pt x="7528" y="9978"/>
                  <a:pt x="7504" y="10013"/>
                  <a:pt x="7479" y="9963"/>
                </a:cubicBezTo>
                <a:cubicBezTo>
                  <a:pt x="7467" y="9940"/>
                  <a:pt x="7458" y="9901"/>
                  <a:pt x="7458" y="9876"/>
                </a:cubicBezTo>
                <a:cubicBezTo>
                  <a:pt x="7458" y="9846"/>
                  <a:pt x="7449" y="9830"/>
                  <a:pt x="7434" y="9830"/>
                </a:cubicBezTo>
                <a:close/>
                <a:moveTo>
                  <a:pt x="7848" y="9830"/>
                </a:moveTo>
                <a:cubicBezTo>
                  <a:pt x="7760" y="9830"/>
                  <a:pt x="7740" y="9870"/>
                  <a:pt x="7740" y="10042"/>
                </a:cubicBezTo>
                <a:cubicBezTo>
                  <a:pt x="7740" y="10175"/>
                  <a:pt x="7748" y="10205"/>
                  <a:pt x="7803" y="10270"/>
                </a:cubicBezTo>
                <a:cubicBezTo>
                  <a:pt x="7816" y="10286"/>
                  <a:pt x="7833" y="10300"/>
                  <a:pt x="7841" y="10301"/>
                </a:cubicBezTo>
                <a:cubicBezTo>
                  <a:pt x="7867" y="10306"/>
                  <a:pt x="7939" y="10228"/>
                  <a:pt x="7951" y="10181"/>
                </a:cubicBezTo>
                <a:cubicBezTo>
                  <a:pt x="7971" y="10102"/>
                  <a:pt x="7964" y="9967"/>
                  <a:pt x="7938" y="9896"/>
                </a:cubicBezTo>
                <a:cubicBezTo>
                  <a:pt x="7917" y="9839"/>
                  <a:pt x="7905" y="9830"/>
                  <a:pt x="7848" y="9830"/>
                </a:cubicBezTo>
                <a:close/>
                <a:moveTo>
                  <a:pt x="16366" y="12768"/>
                </a:moveTo>
                <a:cubicBezTo>
                  <a:pt x="16298" y="12776"/>
                  <a:pt x="16230" y="12792"/>
                  <a:pt x="16171" y="12817"/>
                </a:cubicBezTo>
                <a:cubicBezTo>
                  <a:pt x="16110" y="12844"/>
                  <a:pt x="16098" y="12853"/>
                  <a:pt x="15987" y="12950"/>
                </a:cubicBezTo>
                <a:cubicBezTo>
                  <a:pt x="15927" y="13003"/>
                  <a:pt x="15861" y="13080"/>
                  <a:pt x="15794" y="13176"/>
                </a:cubicBezTo>
                <a:cubicBezTo>
                  <a:pt x="15722" y="13279"/>
                  <a:pt x="15514" y="13713"/>
                  <a:pt x="15514" y="13760"/>
                </a:cubicBezTo>
                <a:cubicBezTo>
                  <a:pt x="15514" y="13777"/>
                  <a:pt x="15507" y="13803"/>
                  <a:pt x="15497" y="13819"/>
                </a:cubicBezTo>
                <a:cubicBezTo>
                  <a:pt x="15478" y="13854"/>
                  <a:pt x="15373" y="14291"/>
                  <a:pt x="15373" y="14339"/>
                </a:cubicBezTo>
                <a:cubicBezTo>
                  <a:pt x="15373" y="14356"/>
                  <a:pt x="15368" y="14389"/>
                  <a:pt x="15363" y="14413"/>
                </a:cubicBezTo>
                <a:cubicBezTo>
                  <a:pt x="15343" y="14496"/>
                  <a:pt x="15326" y="14634"/>
                  <a:pt x="15326" y="14712"/>
                </a:cubicBezTo>
                <a:cubicBezTo>
                  <a:pt x="15326" y="14755"/>
                  <a:pt x="15321" y="14797"/>
                  <a:pt x="15315" y="14806"/>
                </a:cubicBezTo>
                <a:cubicBezTo>
                  <a:pt x="15308" y="14815"/>
                  <a:pt x="15303" y="14962"/>
                  <a:pt x="15303" y="15166"/>
                </a:cubicBezTo>
                <a:cubicBezTo>
                  <a:pt x="15303" y="15370"/>
                  <a:pt x="15308" y="15519"/>
                  <a:pt x="15315" y="15528"/>
                </a:cubicBezTo>
                <a:cubicBezTo>
                  <a:pt x="15321" y="15537"/>
                  <a:pt x="15326" y="15592"/>
                  <a:pt x="15326" y="15652"/>
                </a:cubicBezTo>
                <a:cubicBezTo>
                  <a:pt x="15326" y="15712"/>
                  <a:pt x="15331" y="15769"/>
                  <a:pt x="15338" y="15778"/>
                </a:cubicBezTo>
                <a:cubicBezTo>
                  <a:pt x="15344" y="15786"/>
                  <a:pt x="15350" y="15820"/>
                  <a:pt x="15350" y="15854"/>
                </a:cubicBezTo>
                <a:cubicBezTo>
                  <a:pt x="15350" y="15887"/>
                  <a:pt x="15354" y="15935"/>
                  <a:pt x="15360" y="15959"/>
                </a:cubicBezTo>
                <a:cubicBezTo>
                  <a:pt x="15365" y="15982"/>
                  <a:pt x="15376" y="16029"/>
                  <a:pt x="15382" y="16063"/>
                </a:cubicBezTo>
                <a:cubicBezTo>
                  <a:pt x="15407" y="16201"/>
                  <a:pt x="15474" y="16465"/>
                  <a:pt x="15517" y="16600"/>
                </a:cubicBezTo>
                <a:cubicBezTo>
                  <a:pt x="15613" y="16896"/>
                  <a:pt x="15934" y="17410"/>
                  <a:pt x="16022" y="17410"/>
                </a:cubicBezTo>
                <a:cubicBezTo>
                  <a:pt x="16031" y="17410"/>
                  <a:pt x="16042" y="17418"/>
                  <a:pt x="16046" y="17428"/>
                </a:cubicBezTo>
                <a:cubicBezTo>
                  <a:pt x="16061" y="17458"/>
                  <a:pt x="16141" y="17510"/>
                  <a:pt x="16174" y="17510"/>
                </a:cubicBezTo>
                <a:cubicBezTo>
                  <a:pt x="16191" y="17511"/>
                  <a:pt x="16209" y="17522"/>
                  <a:pt x="16213" y="17536"/>
                </a:cubicBezTo>
                <a:cubicBezTo>
                  <a:pt x="16217" y="17551"/>
                  <a:pt x="16306" y="17560"/>
                  <a:pt x="16441" y="17560"/>
                </a:cubicBezTo>
                <a:cubicBezTo>
                  <a:pt x="16577" y="17560"/>
                  <a:pt x="16667" y="17551"/>
                  <a:pt x="16671" y="17536"/>
                </a:cubicBezTo>
                <a:cubicBezTo>
                  <a:pt x="16675" y="17522"/>
                  <a:pt x="16696" y="17510"/>
                  <a:pt x="16718" y="17510"/>
                </a:cubicBezTo>
                <a:cubicBezTo>
                  <a:pt x="16739" y="17510"/>
                  <a:pt x="16761" y="17499"/>
                  <a:pt x="16765" y="17485"/>
                </a:cubicBezTo>
                <a:cubicBezTo>
                  <a:pt x="16769" y="17471"/>
                  <a:pt x="16783" y="17461"/>
                  <a:pt x="16795" y="17461"/>
                </a:cubicBezTo>
                <a:cubicBezTo>
                  <a:pt x="16808" y="17461"/>
                  <a:pt x="16827" y="17451"/>
                  <a:pt x="16838" y="17439"/>
                </a:cubicBezTo>
                <a:cubicBezTo>
                  <a:pt x="16849" y="17427"/>
                  <a:pt x="16900" y="17374"/>
                  <a:pt x="16949" y="17324"/>
                </a:cubicBezTo>
                <a:cubicBezTo>
                  <a:pt x="16999" y="17274"/>
                  <a:pt x="17055" y="17208"/>
                  <a:pt x="17073" y="17177"/>
                </a:cubicBezTo>
                <a:cubicBezTo>
                  <a:pt x="17091" y="17145"/>
                  <a:pt x="17112" y="17114"/>
                  <a:pt x="17120" y="17108"/>
                </a:cubicBezTo>
                <a:cubicBezTo>
                  <a:pt x="17128" y="17103"/>
                  <a:pt x="17177" y="17010"/>
                  <a:pt x="17230" y="16900"/>
                </a:cubicBezTo>
                <a:cubicBezTo>
                  <a:pt x="17363" y="16623"/>
                  <a:pt x="17467" y="16282"/>
                  <a:pt x="17514" y="15965"/>
                </a:cubicBezTo>
                <a:cubicBezTo>
                  <a:pt x="17566" y="15615"/>
                  <a:pt x="17574" y="15506"/>
                  <a:pt x="17574" y="15166"/>
                </a:cubicBezTo>
                <a:cubicBezTo>
                  <a:pt x="17574" y="15008"/>
                  <a:pt x="17570" y="14835"/>
                  <a:pt x="17565" y="14780"/>
                </a:cubicBezTo>
                <a:cubicBezTo>
                  <a:pt x="17533" y="14424"/>
                  <a:pt x="17477" y="14116"/>
                  <a:pt x="17389" y="13832"/>
                </a:cubicBezTo>
                <a:cubicBezTo>
                  <a:pt x="17340" y="13672"/>
                  <a:pt x="17138" y="13222"/>
                  <a:pt x="17116" y="13222"/>
                </a:cubicBezTo>
                <a:cubicBezTo>
                  <a:pt x="17108" y="13222"/>
                  <a:pt x="17096" y="13204"/>
                  <a:pt x="17088" y="13184"/>
                </a:cubicBezTo>
                <a:cubicBezTo>
                  <a:pt x="17080" y="13164"/>
                  <a:pt x="17059" y="13133"/>
                  <a:pt x="17042" y="13114"/>
                </a:cubicBezTo>
                <a:cubicBezTo>
                  <a:pt x="17025" y="13095"/>
                  <a:pt x="16982" y="13046"/>
                  <a:pt x="16946" y="13006"/>
                </a:cubicBezTo>
                <a:cubicBezTo>
                  <a:pt x="16911" y="12966"/>
                  <a:pt x="16859" y="12917"/>
                  <a:pt x="16830" y="12898"/>
                </a:cubicBezTo>
                <a:cubicBezTo>
                  <a:pt x="16801" y="12879"/>
                  <a:pt x="16771" y="12855"/>
                  <a:pt x="16765" y="12846"/>
                </a:cubicBezTo>
                <a:cubicBezTo>
                  <a:pt x="16751" y="12825"/>
                  <a:pt x="16697" y="12806"/>
                  <a:pt x="16552" y="12773"/>
                </a:cubicBezTo>
                <a:cubicBezTo>
                  <a:pt x="16499" y="12760"/>
                  <a:pt x="16433" y="12760"/>
                  <a:pt x="16366" y="12768"/>
                </a:cubicBezTo>
                <a:close/>
                <a:moveTo>
                  <a:pt x="13594" y="12890"/>
                </a:moveTo>
                <a:cubicBezTo>
                  <a:pt x="13485" y="12890"/>
                  <a:pt x="13342" y="12923"/>
                  <a:pt x="13334" y="12950"/>
                </a:cubicBezTo>
                <a:cubicBezTo>
                  <a:pt x="13331" y="12962"/>
                  <a:pt x="13313" y="12973"/>
                  <a:pt x="13295" y="12973"/>
                </a:cubicBezTo>
                <a:cubicBezTo>
                  <a:pt x="13276" y="12973"/>
                  <a:pt x="13258" y="12983"/>
                  <a:pt x="13254" y="12997"/>
                </a:cubicBezTo>
                <a:cubicBezTo>
                  <a:pt x="13250" y="13010"/>
                  <a:pt x="13236" y="13022"/>
                  <a:pt x="13223" y="13022"/>
                </a:cubicBezTo>
                <a:cubicBezTo>
                  <a:pt x="13210" y="13022"/>
                  <a:pt x="13191" y="13032"/>
                  <a:pt x="13180" y="13044"/>
                </a:cubicBezTo>
                <a:cubicBezTo>
                  <a:pt x="13168" y="13056"/>
                  <a:pt x="13133" y="13093"/>
                  <a:pt x="13101" y="13125"/>
                </a:cubicBezTo>
                <a:cubicBezTo>
                  <a:pt x="12887" y="13336"/>
                  <a:pt x="12667" y="13803"/>
                  <a:pt x="12568" y="14256"/>
                </a:cubicBezTo>
                <a:cubicBezTo>
                  <a:pt x="12552" y="14325"/>
                  <a:pt x="12536" y="14401"/>
                  <a:pt x="12530" y="14424"/>
                </a:cubicBezTo>
                <a:cubicBezTo>
                  <a:pt x="12524" y="14448"/>
                  <a:pt x="12520" y="14490"/>
                  <a:pt x="12520" y="14516"/>
                </a:cubicBezTo>
                <a:cubicBezTo>
                  <a:pt x="12520" y="14543"/>
                  <a:pt x="12514" y="14572"/>
                  <a:pt x="12508" y="14580"/>
                </a:cubicBezTo>
                <a:cubicBezTo>
                  <a:pt x="12501" y="14588"/>
                  <a:pt x="12496" y="14627"/>
                  <a:pt x="12496" y="14664"/>
                </a:cubicBezTo>
                <a:cubicBezTo>
                  <a:pt x="12496" y="14702"/>
                  <a:pt x="12491" y="14743"/>
                  <a:pt x="12485" y="14756"/>
                </a:cubicBezTo>
                <a:cubicBezTo>
                  <a:pt x="12463" y="14805"/>
                  <a:pt x="12441" y="15508"/>
                  <a:pt x="12460" y="15549"/>
                </a:cubicBezTo>
                <a:cubicBezTo>
                  <a:pt x="12467" y="15564"/>
                  <a:pt x="12473" y="15634"/>
                  <a:pt x="12473" y="15706"/>
                </a:cubicBezTo>
                <a:cubicBezTo>
                  <a:pt x="12473" y="15778"/>
                  <a:pt x="12477" y="15844"/>
                  <a:pt x="12484" y="15852"/>
                </a:cubicBezTo>
                <a:cubicBezTo>
                  <a:pt x="12490" y="15861"/>
                  <a:pt x="12496" y="15900"/>
                  <a:pt x="12496" y="15940"/>
                </a:cubicBezTo>
                <a:cubicBezTo>
                  <a:pt x="12496" y="15979"/>
                  <a:pt x="12501" y="16018"/>
                  <a:pt x="12508" y="16027"/>
                </a:cubicBezTo>
                <a:cubicBezTo>
                  <a:pt x="12514" y="16035"/>
                  <a:pt x="12520" y="16064"/>
                  <a:pt x="12520" y="16090"/>
                </a:cubicBezTo>
                <a:cubicBezTo>
                  <a:pt x="12520" y="16117"/>
                  <a:pt x="12524" y="16159"/>
                  <a:pt x="12530" y="16183"/>
                </a:cubicBezTo>
                <a:cubicBezTo>
                  <a:pt x="12536" y="16206"/>
                  <a:pt x="12552" y="16282"/>
                  <a:pt x="12568" y="16351"/>
                </a:cubicBezTo>
                <a:cubicBezTo>
                  <a:pt x="12639" y="16679"/>
                  <a:pt x="12803" y="17094"/>
                  <a:pt x="12935" y="17285"/>
                </a:cubicBezTo>
                <a:cubicBezTo>
                  <a:pt x="13012" y="17397"/>
                  <a:pt x="13164" y="17560"/>
                  <a:pt x="13190" y="17560"/>
                </a:cubicBezTo>
                <a:cubicBezTo>
                  <a:pt x="13202" y="17560"/>
                  <a:pt x="13214" y="17571"/>
                  <a:pt x="13218" y="17585"/>
                </a:cubicBezTo>
                <a:cubicBezTo>
                  <a:pt x="13222" y="17599"/>
                  <a:pt x="13238" y="17610"/>
                  <a:pt x="13254" y="17610"/>
                </a:cubicBezTo>
                <a:cubicBezTo>
                  <a:pt x="13269" y="17610"/>
                  <a:pt x="13285" y="17622"/>
                  <a:pt x="13289" y="17636"/>
                </a:cubicBezTo>
                <a:cubicBezTo>
                  <a:pt x="13293" y="17649"/>
                  <a:pt x="13316" y="17660"/>
                  <a:pt x="13341" y="17660"/>
                </a:cubicBezTo>
                <a:cubicBezTo>
                  <a:pt x="13366" y="17660"/>
                  <a:pt x="13390" y="17671"/>
                  <a:pt x="13394" y="17685"/>
                </a:cubicBezTo>
                <a:cubicBezTo>
                  <a:pt x="13399" y="17700"/>
                  <a:pt x="13478" y="17710"/>
                  <a:pt x="13594" y="17710"/>
                </a:cubicBezTo>
                <a:cubicBezTo>
                  <a:pt x="13710" y="17710"/>
                  <a:pt x="13789" y="17700"/>
                  <a:pt x="13794" y="17685"/>
                </a:cubicBezTo>
                <a:cubicBezTo>
                  <a:pt x="13798" y="17671"/>
                  <a:pt x="13821" y="17660"/>
                  <a:pt x="13846" y="17660"/>
                </a:cubicBezTo>
                <a:cubicBezTo>
                  <a:pt x="13871" y="17660"/>
                  <a:pt x="13895" y="17649"/>
                  <a:pt x="13899" y="17636"/>
                </a:cubicBezTo>
                <a:cubicBezTo>
                  <a:pt x="13903" y="17622"/>
                  <a:pt x="13917" y="17610"/>
                  <a:pt x="13929" y="17610"/>
                </a:cubicBezTo>
                <a:cubicBezTo>
                  <a:pt x="13942" y="17610"/>
                  <a:pt x="13961" y="17600"/>
                  <a:pt x="13973" y="17588"/>
                </a:cubicBezTo>
                <a:cubicBezTo>
                  <a:pt x="13984" y="17576"/>
                  <a:pt x="14009" y="17553"/>
                  <a:pt x="14029" y="17536"/>
                </a:cubicBezTo>
                <a:cubicBezTo>
                  <a:pt x="14048" y="17519"/>
                  <a:pt x="14074" y="17492"/>
                  <a:pt x="14087" y="17477"/>
                </a:cubicBezTo>
                <a:cubicBezTo>
                  <a:pt x="14100" y="17462"/>
                  <a:pt x="14135" y="17425"/>
                  <a:pt x="14166" y="17393"/>
                </a:cubicBezTo>
                <a:cubicBezTo>
                  <a:pt x="14196" y="17360"/>
                  <a:pt x="14227" y="17317"/>
                  <a:pt x="14234" y="17297"/>
                </a:cubicBezTo>
                <a:cubicBezTo>
                  <a:pt x="14242" y="17278"/>
                  <a:pt x="14254" y="17261"/>
                  <a:pt x="14262" y="17261"/>
                </a:cubicBezTo>
                <a:cubicBezTo>
                  <a:pt x="14281" y="17261"/>
                  <a:pt x="14498" y="16796"/>
                  <a:pt x="14530" y="16688"/>
                </a:cubicBezTo>
                <a:cubicBezTo>
                  <a:pt x="14671" y="16208"/>
                  <a:pt x="14727" y="15815"/>
                  <a:pt x="14727" y="15304"/>
                </a:cubicBezTo>
                <a:cubicBezTo>
                  <a:pt x="14727" y="14987"/>
                  <a:pt x="14714" y="14813"/>
                  <a:pt x="14665" y="14505"/>
                </a:cubicBezTo>
                <a:cubicBezTo>
                  <a:pt x="14621" y="14229"/>
                  <a:pt x="14593" y="14123"/>
                  <a:pt x="14473" y="13770"/>
                </a:cubicBezTo>
                <a:cubicBezTo>
                  <a:pt x="14407" y="13574"/>
                  <a:pt x="14272" y="13336"/>
                  <a:pt x="14145" y="13195"/>
                </a:cubicBezTo>
                <a:cubicBezTo>
                  <a:pt x="14107" y="13153"/>
                  <a:pt x="14070" y="13110"/>
                  <a:pt x="14064" y="13100"/>
                </a:cubicBezTo>
                <a:cubicBezTo>
                  <a:pt x="14057" y="13089"/>
                  <a:pt x="14028" y="13066"/>
                  <a:pt x="13999" y="13047"/>
                </a:cubicBezTo>
                <a:cubicBezTo>
                  <a:pt x="13970" y="13029"/>
                  <a:pt x="13941" y="13005"/>
                  <a:pt x="13935" y="12993"/>
                </a:cubicBezTo>
                <a:cubicBezTo>
                  <a:pt x="13929" y="12982"/>
                  <a:pt x="13909" y="12973"/>
                  <a:pt x="13892" y="12973"/>
                </a:cubicBezTo>
                <a:cubicBezTo>
                  <a:pt x="13874" y="12973"/>
                  <a:pt x="13857" y="12962"/>
                  <a:pt x="13854" y="12950"/>
                </a:cubicBezTo>
                <a:cubicBezTo>
                  <a:pt x="13846" y="12923"/>
                  <a:pt x="13703" y="12890"/>
                  <a:pt x="13594" y="12890"/>
                </a:cubicBezTo>
                <a:close/>
                <a:moveTo>
                  <a:pt x="10739" y="13039"/>
                </a:moveTo>
                <a:cubicBezTo>
                  <a:pt x="10603" y="13040"/>
                  <a:pt x="10469" y="13060"/>
                  <a:pt x="10457" y="13100"/>
                </a:cubicBezTo>
                <a:cubicBezTo>
                  <a:pt x="10453" y="13112"/>
                  <a:pt x="10438" y="13122"/>
                  <a:pt x="10422" y="13122"/>
                </a:cubicBezTo>
                <a:cubicBezTo>
                  <a:pt x="10406" y="13122"/>
                  <a:pt x="10383" y="13134"/>
                  <a:pt x="10370" y="13147"/>
                </a:cubicBezTo>
                <a:cubicBezTo>
                  <a:pt x="10357" y="13161"/>
                  <a:pt x="10336" y="13183"/>
                  <a:pt x="10323" y="13197"/>
                </a:cubicBezTo>
                <a:cubicBezTo>
                  <a:pt x="10310" y="13210"/>
                  <a:pt x="10293" y="13222"/>
                  <a:pt x="10285" y="13222"/>
                </a:cubicBezTo>
                <a:cubicBezTo>
                  <a:pt x="10277" y="13222"/>
                  <a:pt x="10257" y="13244"/>
                  <a:pt x="10241" y="13271"/>
                </a:cubicBezTo>
                <a:cubicBezTo>
                  <a:pt x="10225" y="13298"/>
                  <a:pt x="10204" y="13320"/>
                  <a:pt x="10194" y="13321"/>
                </a:cubicBezTo>
                <a:cubicBezTo>
                  <a:pt x="10184" y="13321"/>
                  <a:pt x="10157" y="13355"/>
                  <a:pt x="10135" y="13395"/>
                </a:cubicBezTo>
                <a:cubicBezTo>
                  <a:pt x="10112" y="13436"/>
                  <a:pt x="10087" y="13469"/>
                  <a:pt x="10079" y="13470"/>
                </a:cubicBezTo>
                <a:cubicBezTo>
                  <a:pt x="10055" y="13471"/>
                  <a:pt x="9862" y="13894"/>
                  <a:pt x="9808" y="14062"/>
                </a:cubicBezTo>
                <a:cubicBezTo>
                  <a:pt x="9781" y="14146"/>
                  <a:pt x="9743" y="14291"/>
                  <a:pt x="9723" y="14385"/>
                </a:cubicBezTo>
                <a:cubicBezTo>
                  <a:pt x="9703" y="14478"/>
                  <a:pt x="9682" y="14575"/>
                  <a:pt x="9676" y="14599"/>
                </a:cubicBezTo>
                <a:cubicBezTo>
                  <a:pt x="9670" y="14623"/>
                  <a:pt x="9665" y="14664"/>
                  <a:pt x="9665" y="14691"/>
                </a:cubicBezTo>
                <a:cubicBezTo>
                  <a:pt x="9665" y="14718"/>
                  <a:pt x="9661" y="14746"/>
                  <a:pt x="9655" y="14753"/>
                </a:cubicBezTo>
                <a:cubicBezTo>
                  <a:pt x="9635" y="14779"/>
                  <a:pt x="9627" y="14979"/>
                  <a:pt x="9627" y="15441"/>
                </a:cubicBezTo>
                <a:cubicBezTo>
                  <a:pt x="9627" y="15903"/>
                  <a:pt x="9635" y="16103"/>
                  <a:pt x="9655" y="16129"/>
                </a:cubicBezTo>
                <a:cubicBezTo>
                  <a:pt x="9661" y="16136"/>
                  <a:pt x="9665" y="16164"/>
                  <a:pt x="9665" y="16192"/>
                </a:cubicBezTo>
                <a:cubicBezTo>
                  <a:pt x="9665" y="16259"/>
                  <a:pt x="9752" y="16638"/>
                  <a:pt x="9808" y="16815"/>
                </a:cubicBezTo>
                <a:cubicBezTo>
                  <a:pt x="9921" y="17174"/>
                  <a:pt x="10128" y="17517"/>
                  <a:pt x="10335" y="17691"/>
                </a:cubicBezTo>
                <a:cubicBezTo>
                  <a:pt x="10351" y="17705"/>
                  <a:pt x="10373" y="17725"/>
                  <a:pt x="10384" y="17737"/>
                </a:cubicBezTo>
                <a:cubicBezTo>
                  <a:pt x="10396" y="17750"/>
                  <a:pt x="10418" y="17760"/>
                  <a:pt x="10434" y="17760"/>
                </a:cubicBezTo>
                <a:cubicBezTo>
                  <a:pt x="10450" y="17760"/>
                  <a:pt x="10466" y="17771"/>
                  <a:pt x="10470" y="17785"/>
                </a:cubicBezTo>
                <a:cubicBezTo>
                  <a:pt x="10474" y="17799"/>
                  <a:pt x="10502" y="17810"/>
                  <a:pt x="10533" y="17810"/>
                </a:cubicBezTo>
                <a:cubicBezTo>
                  <a:pt x="10563" y="17811"/>
                  <a:pt x="10595" y="17822"/>
                  <a:pt x="10605" y="17836"/>
                </a:cubicBezTo>
                <a:cubicBezTo>
                  <a:pt x="10635" y="17879"/>
                  <a:pt x="10997" y="17832"/>
                  <a:pt x="11021" y="17782"/>
                </a:cubicBezTo>
                <a:cubicBezTo>
                  <a:pt x="11027" y="17769"/>
                  <a:pt x="11045" y="17760"/>
                  <a:pt x="11060" y="17760"/>
                </a:cubicBezTo>
                <a:cubicBezTo>
                  <a:pt x="11075" y="17760"/>
                  <a:pt x="11096" y="17750"/>
                  <a:pt x="11107" y="17737"/>
                </a:cubicBezTo>
                <a:cubicBezTo>
                  <a:pt x="11118" y="17725"/>
                  <a:pt x="11141" y="17705"/>
                  <a:pt x="11157" y="17691"/>
                </a:cubicBezTo>
                <a:cubicBezTo>
                  <a:pt x="11348" y="17531"/>
                  <a:pt x="11510" y="17272"/>
                  <a:pt x="11644" y="16919"/>
                </a:cubicBezTo>
                <a:cubicBezTo>
                  <a:pt x="11817" y="16465"/>
                  <a:pt x="11909" y="15773"/>
                  <a:pt x="11875" y="15198"/>
                </a:cubicBezTo>
                <a:cubicBezTo>
                  <a:pt x="11860" y="14958"/>
                  <a:pt x="11826" y="14642"/>
                  <a:pt x="11806" y="14551"/>
                </a:cubicBezTo>
                <a:cubicBezTo>
                  <a:pt x="11731" y="14224"/>
                  <a:pt x="11693" y="14086"/>
                  <a:pt x="11632" y="13924"/>
                </a:cubicBezTo>
                <a:cubicBezTo>
                  <a:pt x="11566" y="13750"/>
                  <a:pt x="11429" y="13471"/>
                  <a:pt x="11409" y="13471"/>
                </a:cubicBezTo>
                <a:cubicBezTo>
                  <a:pt x="11405" y="13471"/>
                  <a:pt x="11386" y="13448"/>
                  <a:pt x="11367" y="13419"/>
                </a:cubicBezTo>
                <a:cubicBezTo>
                  <a:pt x="11313" y="13337"/>
                  <a:pt x="11156" y="13171"/>
                  <a:pt x="11133" y="13171"/>
                </a:cubicBezTo>
                <a:cubicBezTo>
                  <a:pt x="11121" y="13171"/>
                  <a:pt x="11108" y="13161"/>
                  <a:pt x="11104" y="13147"/>
                </a:cubicBezTo>
                <a:cubicBezTo>
                  <a:pt x="11100" y="13134"/>
                  <a:pt x="11085" y="13122"/>
                  <a:pt x="11070" y="13122"/>
                </a:cubicBezTo>
                <a:cubicBezTo>
                  <a:pt x="11056" y="13122"/>
                  <a:pt x="11039" y="13112"/>
                  <a:pt x="11033" y="13100"/>
                </a:cubicBezTo>
                <a:cubicBezTo>
                  <a:pt x="11013" y="13060"/>
                  <a:pt x="10875" y="13039"/>
                  <a:pt x="10739" y="13039"/>
                </a:cubicBezTo>
                <a:close/>
                <a:moveTo>
                  <a:pt x="646" y="13994"/>
                </a:moveTo>
                <a:lnTo>
                  <a:pt x="646" y="16626"/>
                </a:lnTo>
                <a:lnTo>
                  <a:pt x="646" y="19256"/>
                </a:lnTo>
                <a:lnTo>
                  <a:pt x="2296" y="19256"/>
                </a:lnTo>
                <a:lnTo>
                  <a:pt x="3946" y="19256"/>
                </a:lnTo>
                <a:lnTo>
                  <a:pt x="3946" y="16626"/>
                </a:lnTo>
                <a:lnTo>
                  <a:pt x="3946" y="13994"/>
                </a:lnTo>
                <a:lnTo>
                  <a:pt x="2296" y="13994"/>
                </a:lnTo>
                <a:lnTo>
                  <a:pt x="646" y="13994"/>
                </a:lnTo>
                <a:close/>
                <a:moveTo>
                  <a:pt x="19411" y="14772"/>
                </a:moveTo>
                <a:cubicBezTo>
                  <a:pt x="19394" y="14765"/>
                  <a:pt x="19390" y="14789"/>
                  <a:pt x="19387" y="14907"/>
                </a:cubicBezTo>
                <a:lnTo>
                  <a:pt x="19384" y="15050"/>
                </a:lnTo>
                <a:lnTo>
                  <a:pt x="19314" y="15052"/>
                </a:lnTo>
                <a:cubicBezTo>
                  <a:pt x="19234" y="15054"/>
                  <a:pt x="19242" y="15019"/>
                  <a:pt x="19246" y="15341"/>
                </a:cubicBezTo>
                <a:cubicBezTo>
                  <a:pt x="19248" y="15471"/>
                  <a:pt x="19252" y="15490"/>
                  <a:pt x="19272" y="15490"/>
                </a:cubicBezTo>
                <a:cubicBezTo>
                  <a:pt x="19292" y="15490"/>
                  <a:pt x="19295" y="15470"/>
                  <a:pt x="19298" y="15323"/>
                </a:cubicBezTo>
                <a:cubicBezTo>
                  <a:pt x="19301" y="15157"/>
                  <a:pt x="19302" y="15155"/>
                  <a:pt x="19339" y="15139"/>
                </a:cubicBezTo>
                <a:cubicBezTo>
                  <a:pt x="19360" y="15130"/>
                  <a:pt x="19380" y="15129"/>
                  <a:pt x="19383" y="15136"/>
                </a:cubicBezTo>
                <a:cubicBezTo>
                  <a:pt x="19387" y="15143"/>
                  <a:pt x="19390" y="15226"/>
                  <a:pt x="19390" y="15320"/>
                </a:cubicBezTo>
                <a:cubicBezTo>
                  <a:pt x="19390" y="15474"/>
                  <a:pt x="19392" y="15490"/>
                  <a:pt x="19413" y="15490"/>
                </a:cubicBezTo>
                <a:cubicBezTo>
                  <a:pt x="19426" y="15490"/>
                  <a:pt x="19436" y="15475"/>
                  <a:pt x="19436" y="15455"/>
                </a:cubicBezTo>
                <a:cubicBezTo>
                  <a:pt x="19436" y="15393"/>
                  <a:pt x="19461" y="15384"/>
                  <a:pt x="19488" y="15438"/>
                </a:cubicBezTo>
                <a:cubicBezTo>
                  <a:pt x="19507" y="15476"/>
                  <a:pt x="19528" y="15489"/>
                  <a:pt x="19570" y="15487"/>
                </a:cubicBezTo>
                <a:cubicBezTo>
                  <a:pt x="19601" y="15486"/>
                  <a:pt x="19632" y="15497"/>
                  <a:pt x="19639" y="15512"/>
                </a:cubicBezTo>
                <a:cubicBezTo>
                  <a:pt x="19656" y="15549"/>
                  <a:pt x="19661" y="15549"/>
                  <a:pt x="19706" y="15501"/>
                </a:cubicBezTo>
                <a:cubicBezTo>
                  <a:pt x="19739" y="15466"/>
                  <a:pt x="19742" y="15450"/>
                  <a:pt x="19739" y="15373"/>
                </a:cubicBezTo>
                <a:cubicBezTo>
                  <a:pt x="19737" y="15319"/>
                  <a:pt x="19728" y="15276"/>
                  <a:pt x="19715" y="15263"/>
                </a:cubicBezTo>
                <a:cubicBezTo>
                  <a:pt x="19704" y="15251"/>
                  <a:pt x="19687" y="15234"/>
                  <a:pt x="19676" y="15223"/>
                </a:cubicBezTo>
                <a:cubicBezTo>
                  <a:pt x="19647" y="15193"/>
                  <a:pt x="19656" y="15153"/>
                  <a:pt x="19694" y="15153"/>
                </a:cubicBezTo>
                <a:cubicBezTo>
                  <a:pt x="19713" y="15153"/>
                  <a:pt x="19732" y="15146"/>
                  <a:pt x="19737" y="15136"/>
                </a:cubicBezTo>
                <a:cubicBezTo>
                  <a:pt x="19753" y="15103"/>
                  <a:pt x="19702" y="15043"/>
                  <a:pt x="19657" y="15042"/>
                </a:cubicBezTo>
                <a:cubicBezTo>
                  <a:pt x="19623" y="15042"/>
                  <a:pt x="19609" y="15055"/>
                  <a:pt x="19594" y="15103"/>
                </a:cubicBezTo>
                <a:cubicBezTo>
                  <a:pt x="19567" y="15191"/>
                  <a:pt x="19583" y="15258"/>
                  <a:pt x="19645" y="15317"/>
                </a:cubicBezTo>
                <a:cubicBezTo>
                  <a:pt x="19695" y="15364"/>
                  <a:pt x="19698" y="15371"/>
                  <a:pt x="19681" y="15407"/>
                </a:cubicBezTo>
                <a:cubicBezTo>
                  <a:pt x="19664" y="15444"/>
                  <a:pt x="19659" y="15443"/>
                  <a:pt x="19635" y="15407"/>
                </a:cubicBezTo>
                <a:cubicBezTo>
                  <a:pt x="19615" y="15378"/>
                  <a:pt x="19603" y="15375"/>
                  <a:pt x="19586" y="15395"/>
                </a:cubicBezTo>
                <a:cubicBezTo>
                  <a:pt x="19568" y="15415"/>
                  <a:pt x="19556" y="15411"/>
                  <a:pt x="19533" y="15374"/>
                </a:cubicBezTo>
                <a:cubicBezTo>
                  <a:pt x="19477" y="15285"/>
                  <a:pt x="19473" y="15245"/>
                  <a:pt x="19516" y="15169"/>
                </a:cubicBezTo>
                <a:cubicBezTo>
                  <a:pt x="19537" y="15132"/>
                  <a:pt x="19554" y="15087"/>
                  <a:pt x="19554" y="15071"/>
                </a:cubicBezTo>
                <a:cubicBezTo>
                  <a:pt x="19554" y="15024"/>
                  <a:pt x="19513" y="15036"/>
                  <a:pt x="19479" y="15093"/>
                </a:cubicBezTo>
                <a:cubicBezTo>
                  <a:pt x="19442" y="15155"/>
                  <a:pt x="19439" y="15142"/>
                  <a:pt x="19434" y="14929"/>
                </a:cubicBezTo>
                <a:cubicBezTo>
                  <a:pt x="19432" y="14812"/>
                  <a:pt x="19427" y="14779"/>
                  <a:pt x="19411" y="14772"/>
                </a:cubicBezTo>
                <a:close/>
                <a:moveTo>
                  <a:pt x="18579" y="14817"/>
                </a:moveTo>
                <a:cubicBezTo>
                  <a:pt x="18560" y="14817"/>
                  <a:pt x="18556" y="14835"/>
                  <a:pt x="18556" y="14904"/>
                </a:cubicBezTo>
                <a:cubicBezTo>
                  <a:pt x="18556" y="14951"/>
                  <a:pt x="18561" y="14996"/>
                  <a:pt x="18568" y="15004"/>
                </a:cubicBezTo>
                <a:cubicBezTo>
                  <a:pt x="18574" y="15013"/>
                  <a:pt x="18579" y="15047"/>
                  <a:pt x="18579" y="15080"/>
                </a:cubicBezTo>
                <a:cubicBezTo>
                  <a:pt x="18579" y="15114"/>
                  <a:pt x="18584" y="15161"/>
                  <a:pt x="18589" y="15185"/>
                </a:cubicBezTo>
                <a:cubicBezTo>
                  <a:pt x="18605" y="15251"/>
                  <a:pt x="18626" y="15402"/>
                  <a:pt x="18626" y="15449"/>
                </a:cubicBezTo>
                <a:cubicBezTo>
                  <a:pt x="18626" y="15477"/>
                  <a:pt x="18636" y="15490"/>
                  <a:pt x="18655" y="15490"/>
                </a:cubicBezTo>
                <a:cubicBezTo>
                  <a:pt x="18685" y="15490"/>
                  <a:pt x="18720" y="15389"/>
                  <a:pt x="18720" y="15304"/>
                </a:cubicBezTo>
                <a:cubicBezTo>
                  <a:pt x="18720" y="15283"/>
                  <a:pt x="18728" y="15224"/>
                  <a:pt x="18738" y="15174"/>
                </a:cubicBezTo>
                <a:cubicBezTo>
                  <a:pt x="18761" y="15057"/>
                  <a:pt x="18774" y="15084"/>
                  <a:pt x="18800" y="15306"/>
                </a:cubicBezTo>
                <a:cubicBezTo>
                  <a:pt x="18817" y="15443"/>
                  <a:pt x="18826" y="15479"/>
                  <a:pt x="18845" y="15485"/>
                </a:cubicBezTo>
                <a:cubicBezTo>
                  <a:pt x="18859" y="15489"/>
                  <a:pt x="18875" y="15478"/>
                  <a:pt x="18882" y="15460"/>
                </a:cubicBezTo>
                <a:cubicBezTo>
                  <a:pt x="18896" y="15423"/>
                  <a:pt x="18931" y="15179"/>
                  <a:pt x="18940" y="15049"/>
                </a:cubicBezTo>
                <a:cubicBezTo>
                  <a:pt x="18943" y="15004"/>
                  <a:pt x="18950" y="14961"/>
                  <a:pt x="18956" y="14953"/>
                </a:cubicBezTo>
                <a:cubicBezTo>
                  <a:pt x="18962" y="14946"/>
                  <a:pt x="18966" y="14912"/>
                  <a:pt x="18966" y="14879"/>
                </a:cubicBezTo>
                <a:cubicBezTo>
                  <a:pt x="18966" y="14837"/>
                  <a:pt x="18961" y="14817"/>
                  <a:pt x="18946" y="14817"/>
                </a:cubicBezTo>
                <a:cubicBezTo>
                  <a:pt x="18927" y="14817"/>
                  <a:pt x="18910" y="14901"/>
                  <a:pt x="18865" y="15217"/>
                </a:cubicBezTo>
                <a:cubicBezTo>
                  <a:pt x="18856" y="15281"/>
                  <a:pt x="18834" y="15191"/>
                  <a:pt x="18809" y="14993"/>
                </a:cubicBezTo>
                <a:cubicBezTo>
                  <a:pt x="18789" y="14825"/>
                  <a:pt x="18786" y="14816"/>
                  <a:pt x="18757" y="14823"/>
                </a:cubicBezTo>
                <a:cubicBezTo>
                  <a:pt x="18733" y="14829"/>
                  <a:pt x="18726" y="14844"/>
                  <a:pt x="18723" y="14904"/>
                </a:cubicBezTo>
                <a:cubicBezTo>
                  <a:pt x="18720" y="14945"/>
                  <a:pt x="18714" y="14989"/>
                  <a:pt x="18708" y="15002"/>
                </a:cubicBezTo>
                <a:cubicBezTo>
                  <a:pt x="18702" y="15015"/>
                  <a:pt x="18696" y="15056"/>
                  <a:pt x="18696" y="15093"/>
                </a:cubicBezTo>
                <a:cubicBezTo>
                  <a:pt x="18696" y="15185"/>
                  <a:pt x="18668" y="15237"/>
                  <a:pt x="18652" y="15172"/>
                </a:cubicBezTo>
                <a:cubicBezTo>
                  <a:pt x="18633" y="15098"/>
                  <a:pt x="18603" y="14909"/>
                  <a:pt x="18603" y="14861"/>
                </a:cubicBezTo>
                <a:cubicBezTo>
                  <a:pt x="18603" y="14834"/>
                  <a:pt x="18593" y="14817"/>
                  <a:pt x="18579" y="14817"/>
                </a:cubicBezTo>
                <a:close/>
                <a:moveTo>
                  <a:pt x="19916" y="14842"/>
                </a:moveTo>
                <a:cubicBezTo>
                  <a:pt x="19902" y="14842"/>
                  <a:pt x="19895" y="14861"/>
                  <a:pt x="19895" y="14893"/>
                </a:cubicBezTo>
                <a:cubicBezTo>
                  <a:pt x="19895" y="14951"/>
                  <a:pt x="19935" y="14962"/>
                  <a:pt x="19945" y="14907"/>
                </a:cubicBezTo>
                <a:cubicBezTo>
                  <a:pt x="19953" y="14863"/>
                  <a:pt x="19944" y="14842"/>
                  <a:pt x="19916" y="14842"/>
                </a:cubicBezTo>
                <a:close/>
                <a:moveTo>
                  <a:pt x="19088" y="15039"/>
                </a:moveTo>
                <a:cubicBezTo>
                  <a:pt x="19066" y="15039"/>
                  <a:pt x="19043" y="15049"/>
                  <a:pt x="19020" y="15071"/>
                </a:cubicBezTo>
                <a:cubicBezTo>
                  <a:pt x="18946" y="15143"/>
                  <a:pt x="18961" y="15490"/>
                  <a:pt x="19038" y="15490"/>
                </a:cubicBezTo>
                <a:cubicBezTo>
                  <a:pt x="19050" y="15490"/>
                  <a:pt x="19063" y="15502"/>
                  <a:pt x="19067" y="15515"/>
                </a:cubicBezTo>
                <a:cubicBezTo>
                  <a:pt x="19076" y="15547"/>
                  <a:pt x="19076" y="15547"/>
                  <a:pt x="19116" y="15511"/>
                </a:cubicBezTo>
                <a:cubicBezTo>
                  <a:pt x="19178" y="15455"/>
                  <a:pt x="19201" y="15390"/>
                  <a:pt x="19201" y="15277"/>
                </a:cubicBezTo>
                <a:cubicBezTo>
                  <a:pt x="19201" y="15132"/>
                  <a:pt x="19152" y="15040"/>
                  <a:pt x="19088" y="15039"/>
                </a:cubicBezTo>
                <a:close/>
                <a:moveTo>
                  <a:pt x="20452" y="15044"/>
                </a:moveTo>
                <a:cubicBezTo>
                  <a:pt x="20427" y="15045"/>
                  <a:pt x="20400" y="15053"/>
                  <a:pt x="20387" y="15068"/>
                </a:cubicBezTo>
                <a:cubicBezTo>
                  <a:pt x="20351" y="15109"/>
                  <a:pt x="20361" y="15139"/>
                  <a:pt x="20414" y="15147"/>
                </a:cubicBezTo>
                <a:cubicBezTo>
                  <a:pt x="20475" y="15156"/>
                  <a:pt x="20475" y="15195"/>
                  <a:pt x="20415" y="15231"/>
                </a:cubicBezTo>
                <a:cubicBezTo>
                  <a:pt x="20372" y="15257"/>
                  <a:pt x="20370" y="15264"/>
                  <a:pt x="20367" y="15368"/>
                </a:cubicBezTo>
                <a:cubicBezTo>
                  <a:pt x="20364" y="15462"/>
                  <a:pt x="20367" y="15482"/>
                  <a:pt x="20390" y="15506"/>
                </a:cubicBezTo>
                <a:cubicBezTo>
                  <a:pt x="20426" y="15543"/>
                  <a:pt x="20443" y="15546"/>
                  <a:pt x="20452" y="15515"/>
                </a:cubicBezTo>
                <a:cubicBezTo>
                  <a:pt x="20456" y="15502"/>
                  <a:pt x="20481" y="15490"/>
                  <a:pt x="20506" y="15490"/>
                </a:cubicBezTo>
                <a:lnTo>
                  <a:pt x="20553" y="15490"/>
                </a:lnTo>
                <a:lnTo>
                  <a:pt x="20553" y="15369"/>
                </a:lnTo>
                <a:cubicBezTo>
                  <a:pt x="20553" y="15239"/>
                  <a:pt x="20533" y="15091"/>
                  <a:pt x="20512" y="15061"/>
                </a:cubicBezTo>
                <a:cubicBezTo>
                  <a:pt x="20503" y="15048"/>
                  <a:pt x="20478" y="15042"/>
                  <a:pt x="20452" y="15044"/>
                </a:cubicBezTo>
                <a:close/>
                <a:moveTo>
                  <a:pt x="19921" y="15047"/>
                </a:moveTo>
                <a:cubicBezTo>
                  <a:pt x="19904" y="15054"/>
                  <a:pt x="19900" y="15088"/>
                  <a:pt x="19897" y="15272"/>
                </a:cubicBezTo>
                <a:cubicBezTo>
                  <a:pt x="19894" y="15477"/>
                  <a:pt x="19895" y="15490"/>
                  <a:pt x="19917" y="15490"/>
                </a:cubicBezTo>
                <a:cubicBezTo>
                  <a:pt x="19940" y="15490"/>
                  <a:pt x="19941" y="15476"/>
                  <a:pt x="19941" y="15265"/>
                </a:cubicBezTo>
                <a:cubicBezTo>
                  <a:pt x="19941" y="15063"/>
                  <a:pt x="19939" y="15039"/>
                  <a:pt x="19921" y="15047"/>
                </a:cubicBezTo>
                <a:close/>
                <a:moveTo>
                  <a:pt x="20082" y="15047"/>
                </a:moveTo>
                <a:lnTo>
                  <a:pt x="20006" y="15055"/>
                </a:lnTo>
                <a:lnTo>
                  <a:pt x="20003" y="15276"/>
                </a:lnTo>
                <a:cubicBezTo>
                  <a:pt x="20000" y="15475"/>
                  <a:pt x="20002" y="15495"/>
                  <a:pt x="20021" y="15487"/>
                </a:cubicBezTo>
                <a:cubicBezTo>
                  <a:pt x="20036" y="15480"/>
                  <a:pt x="20043" y="15445"/>
                  <a:pt x="20049" y="15347"/>
                </a:cubicBezTo>
                <a:cubicBezTo>
                  <a:pt x="20059" y="15173"/>
                  <a:pt x="20066" y="15142"/>
                  <a:pt x="20093" y="15142"/>
                </a:cubicBezTo>
                <a:cubicBezTo>
                  <a:pt x="20128" y="15142"/>
                  <a:pt x="20153" y="15237"/>
                  <a:pt x="20153" y="15371"/>
                </a:cubicBezTo>
                <a:cubicBezTo>
                  <a:pt x="20153" y="15473"/>
                  <a:pt x="20156" y="15490"/>
                  <a:pt x="20176" y="15490"/>
                </a:cubicBezTo>
                <a:cubicBezTo>
                  <a:pt x="20197" y="15490"/>
                  <a:pt x="20200" y="15474"/>
                  <a:pt x="20199" y="15322"/>
                </a:cubicBezTo>
                <a:cubicBezTo>
                  <a:pt x="20199" y="15078"/>
                  <a:pt x="20181" y="15036"/>
                  <a:pt x="20082" y="15047"/>
                </a:cubicBezTo>
                <a:close/>
                <a:moveTo>
                  <a:pt x="20599" y="15050"/>
                </a:moveTo>
                <a:lnTo>
                  <a:pt x="20599" y="15271"/>
                </a:lnTo>
                <a:cubicBezTo>
                  <a:pt x="20599" y="15473"/>
                  <a:pt x="20601" y="15490"/>
                  <a:pt x="20622" y="15490"/>
                </a:cubicBezTo>
                <a:cubicBezTo>
                  <a:pt x="20642" y="15490"/>
                  <a:pt x="20645" y="15470"/>
                  <a:pt x="20648" y="15322"/>
                </a:cubicBezTo>
                <a:lnTo>
                  <a:pt x="20652" y="15153"/>
                </a:lnTo>
                <a:lnTo>
                  <a:pt x="20687" y="15153"/>
                </a:lnTo>
                <a:lnTo>
                  <a:pt x="20722" y="15153"/>
                </a:lnTo>
                <a:lnTo>
                  <a:pt x="20726" y="15322"/>
                </a:lnTo>
                <a:cubicBezTo>
                  <a:pt x="20729" y="15482"/>
                  <a:pt x="20731" y="15490"/>
                  <a:pt x="20758" y="15490"/>
                </a:cubicBezTo>
                <a:cubicBezTo>
                  <a:pt x="20786" y="15490"/>
                  <a:pt x="20787" y="15483"/>
                  <a:pt x="20787" y="15334"/>
                </a:cubicBezTo>
                <a:cubicBezTo>
                  <a:pt x="20787" y="15249"/>
                  <a:pt x="20780" y="15151"/>
                  <a:pt x="20772" y="15117"/>
                </a:cubicBezTo>
                <a:cubicBezTo>
                  <a:pt x="20758" y="15060"/>
                  <a:pt x="20750" y="15054"/>
                  <a:pt x="20678" y="15052"/>
                </a:cubicBezTo>
                <a:lnTo>
                  <a:pt x="20599" y="15050"/>
                </a:lnTo>
                <a:close/>
                <a:moveTo>
                  <a:pt x="20468" y="16040"/>
                </a:moveTo>
                <a:cubicBezTo>
                  <a:pt x="20463" y="16040"/>
                  <a:pt x="20458" y="16104"/>
                  <a:pt x="20456" y="16183"/>
                </a:cubicBezTo>
                <a:lnTo>
                  <a:pt x="20452" y="16325"/>
                </a:lnTo>
                <a:lnTo>
                  <a:pt x="20374" y="16333"/>
                </a:lnTo>
                <a:lnTo>
                  <a:pt x="20295" y="16341"/>
                </a:lnTo>
                <a:lnTo>
                  <a:pt x="20291" y="16421"/>
                </a:lnTo>
                <a:cubicBezTo>
                  <a:pt x="20287" y="16518"/>
                  <a:pt x="20272" y="16518"/>
                  <a:pt x="20247" y="16422"/>
                </a:cubicBezTo>
                <a:cubicBezTo>
                  <a:pt x="20230" y="16357"/>
                  <a:pt x="20221" y="16350"/>
                  <a:pt x="20158" y="16343"/>
                </a:cubicBezTo>
                <a:cubicBezTo>
                  <a:pt x="20095" y="16336"/>
                  <a:pt x="20084" y="16343"/>
                  <a:pt x="20059" y="16400"/>
                </a:cubicBezTo>
                <a:cubicBezTo>
                  <a:pt x="20036" y="16451"/>
                  <a:pt x="20031" y="16487"/>
                  <a:pt x="20034" y="16570"/>
                </a:cubicBezTo>
                <a:cubicBezTo>
                  <a:pt x="20038" y="16692"/>
                  <a:pt x="20051" y="16733"/>
                  <a:pt x="20100" y="16778"/>
                </a:cubicBezTo>
                <a:cubicBezTo>
                  <a:pt x="20119" y="16796"/>
                  <a:pt x="20142" y="16811"/>
                  <a:pt x="20151" y="16811"/>
                </a:cubicBezTo>
                <a:cubicBezTo>
                  <a:pt x="20178" y="16813"/>
                  <a:pt x="20231" y="16741"/>
                  <a:pt x="20252" y="16675"/>
                </a:cubicBezTo>
                <a:cubicBezTo>
                  <a:pt x="20275" y="16601"/>
                  <a:pt x="20294" y="16614"/>
                  <a:pt x="20294" y="16702"/>
                </a:cubicBezTo>
                <a:cubicBezTo>
                  <a:pt x="20294" y="16735"/>
                  <a:pt x="20296" y="16762"/>
                  <a:pt x="20299" y="16762"/>
                </a:cubicBezTo>
                <a:cubicBezTo>
                  <a:pt x="20302" y="16762"/>
                  <a:pt x="20312" y="16770"/>
                  <a:pt x="20322" y="16778"/>
                </a:cubicBezTo>
                <a:cubicBezTo>
                  <a:pt x="20338" y="16791"/>
                  <a:pt x="20341" y="16771"/>
                  <a:pt x="20341" y="16657"/>
                </a:cubicBezTo>
                <a:cubicBezTo>
                  <a:pt x="20341" y="16558"/>
                  <a:pt x="20347" y="16511"/>
                  <a:pt x="20362" y="16484"/>
                </a:cubicBezTo>
                <a:cubicBezTo>
                  <a:pt x="20390" y="16434"/>
                  <a:pt x="20443" y="16388"/>
                  <a:pt x="20452" y="16406"/>
                </a:cubicBezTo>
                <a:cubicBezTo>
                  <a:pt x="20455" y="16415"/>
                  <a:pt x="20458" y="16504"/>
                  <a:pt x="20458" y="16605"/>
                </a:cubicBezTo>
                <a:cubicBezTo>
                  <a:pt x="20458" y="16706"/>
                  <a:pt x="20461" y="16788"/>
                  <a:pt x="20464" y="16788"/>
                </a:cubicBezTo>
                <a:cubicBezTo>
                  <a:pt x="20490" y="16788"/>
                  <a:pt x="20505" y="16745"/>
                  <a:pt x="20505" y="16673"/>
                </a:cubicBezTo>
                <a:cubicBezTo>
                  <a:pt x="20505" y="16555"/>
                  <a:pt x="20526" y="16543"/>
                  <a:pt x="20547" y="16649"/>
                </a:cubicBezTo>
                <a:cubicBezTo>
                  <a:pt x="20569" y="16757"/>
                  <a:pt x="20632" y="16827"/>
                  <a:pt x="20681" y="16797"/>
                </a:cubicBezTo>
                <a:cubicBezTo>
                  <a:pt x="20697" y="16787"/>
                  <a:pt x="20724" y="16777"/>
                  <a:pt x="20740" y="16777"/>
                </a:cubicBezTo>
                <a:lnTo>
                  <a:pt x="20770" y="16775"/>
                </a:lnTo>
                <a:lnTo>
                  <a:pt x="20773" y="16438"/>
                </a:lnTo>
                <a:cubicBezTo>
                  <a:pt x="20774" y="16253"/>
                  <a:pt x="20770" y="16085"/>
                  <a:pt x="20764" y="16065"/>
                </a:cubicBezTo>
                <a:cubicBezTo>
                  <a:pt x="20745" y="16002"/>
                  <a:pt x="20718" y="16081"/>
                  <a:pt x="20714" y="16210"/>
                </a:cubicBezTo>
                <a:lnTo>
                  <a:pt x="20711" y="16325"/>
                </a:lnTo>
                <a:lnTo>
                  <a:pt x="20646" y="16338"/>
                </a:lnTo>
                <a:cubicBezTo>
                  <a:pt x="20571" y="16353"/>
                  <a:pt x="20553" y="16374"/>
                  <a:pt x="20553" y="16437"/>
                </a:cubicBezTo>
                <a:cubicBezTo>
                  <a:pt x="20553" y="16488"/>
                  <a:pt x="20525" y="16546"/>
                  <a:pt x="20513" y="16521"/>
                </a:cubicBezTo>
                <a:cubicBezTo>
                  <a:pt x="20509" y="16512"/>
                  <a:pt x="20505" y="16413"/>
                  <a:pt x="20505" y="16302"/>
                </a:cubicBezTo>
                <a:cubicBezTo>
                  <a:pt x="20505" y="16114"/>
                  <a:pt x="20494" y="16040"/>
                  <a:pt x="20468" y="16040"/>
                </a:cubicBezTo>
                <a:close/>
                <a:moveTo>
                  <a:pt x="18698" y="16338"/>
                </a:moveTo>
                <a:cubicBezTo>
                  <a:pt x="18623" y="16338"/>
                  <a:pt x="18598" y="16395"/>
                  <a:pt x="18599" y="16564"/>
                </a:cubicBezTo>
                <a:cubicBezTo>
                  <a:pt x="18600" y="16710"/>
                  <a:pt x="18614" y="16753"/>
                  <a:pt x="18672" y="16789"/>
                </a:cubicBezTo>
                <a:cubicBezTo>
                  <a:pt x="18731" y="16826"/>
                  <a:pt x="18791" y="16771"/>
                  <a:pt x="18808" y="16665"/>
                </a:cubicBezTo>
                <a:cubicBezTo>
                  <a:pt x="18828" y="16537"/>
                  <a:pt x="18843" y="16564"/>
                  <a:pt x="18846" y="16737"/>
                </a:cubicBezTo>
                <a:cubicBezTo>
                  <a:pt x="18848" y="16826"/>
                  <a:pt x="18852" y="16935"/>
                  <a:pt x="18856" y="16980"/>
                </a:cubicBezTo>
                <a:cubicBezTo>
                  <a:pt x="18860" y="17027"/>
                  <a:pt x="18869" y="17061"/>
                  <a:pt x="18879" y="17061"/>
                </a:cubicBezTo>
                <a:cubicBezTo>
                  <a:pt x="18896" y="17061"/>
                  <a:pt x="18905" y="17010"/>
                  <a:pt x="18911" y="16875"/>
                </a:cubicBezTo>
                <a:cubicBezTo>
                  <a:pt x="18914" y="16807"/>
                  <a:pt x="18917" y="16800"/>
                  <a:pt x="18952" y="16807"/>
                </a:cubicBezTo>
                <a:cubicBezTo>
                  <a:pt x="18998" y="16816"/>
                  <a:pt x="19054" y="16757"/>
                  <a:pt x="19080" y="16672"/>
                </a:cubicBezTo>
                <a:lnTo>
                  <a:pt x="19100" y="16608"/>
                </a:lnTo>
                <a:lnTo>
                  <a:pt x="19123" y="16673"/>
                </a:lnTo>
                <a:cubicBezTo>
                  <a:pt x="19172" y="16815"/>
                  <a:pt x="19256" y="16844"/>
                  <a:pt x="19302" y="16735"/>
                </a:cubicBezTo>
                <a:cubicBezTo>
                  <a:pt x="19322" y="16688"/>
                  <a:pt x="19322" y="16685"/>
                  <a:pt x="19302" y="16653"/>
                </a:cubicBezTo>
                <a:cubicBezTo>
                  <a:pt x="19281" y="16620"/>
                  <a:pt x="19280" y="16618"/>
                  <a:pt x="19303" y="16592"/>
                </a:cubicBezTo>
                <a:cubicBezTo>
                  <a:pt x="19322" y="16571"/>
                  <a:pt x="19326" y="16547"/>
                  <a:pt x="19322" y="16483"/>
                </a:cubicBezTo>
                <a:cubicBezTo>
                  <a:pt x="19315" y="16371"/>
                  <a:pt x="19291" y="16338"/>
                  <a:pt x="19218" y="16338"/>
                </a:cubicBezTo>
                <a:cubicBezTo>
                  <a:pt x="19163" y="16338"/>
                  <a:pt x="19153" y="16345"/>
                  <a:pt x="19130" y="16414"/>
                </a:cubicBezTo>
                <a:lnTo>
                  <a:pt x="19105" y="16492"/>
                </a:lnTo>
                <a:lnTo>
                  <a:pt x="19067" y="16414"/>
                </a:lnTo>
                <a:cubicBezTo>
                  <a:pt x="19033" y="16343"/>
                  <a:pt x="19024" y="16338"/>
                  <a:pt x="18947" y="16338"/>
                </a:cubicBezTo>
                <a:cubicBezTo>
                  <a:pt x="18860" y="16338"/>
                  <a:pt x="18849" y="16352"/>
                  <a:pt x="18849" y="16464"/>
                </a:cubicBezTo>
                <a:cubicBezTo>
                  <a:pt x="18849" y="16548"/>
                  <a:pt x="18826" y="16543"/>
                  <a:pt x="18809" y="16456"/>
                </a:cubicBezTo>
                <a:cubicBezTo>
                  <a:pt x="18789" y="16355"/>
                  <a:pt x="18773" y="16338"/>
                  <a:pt x="18698" y="16338"/>
                </a:cubicBezTo>
                <a:close/>
                <a:moveTo>
                  <a:pt x="19366" y="16338"/>
                </a:moveTo>
                <a:lnTo>
                  <a:pt x="19366" y="16546"/>
                </a:lnTo>
                <a:cubicBezTo>
                  <a:pt x="19366" y="16661"/>
                  <a:pt x="19370" y="16762"/>
                  <a:pt x="19374" y="16772"/>
                </a:cubicBezTo>
                <a:cubicBezTo>
                  <a:pt x="19394" y="16813"/>
                  <a:pt x="19408" y="16762"/>
                  <a:pt x="19411" y="16637"/>
                </a:cubicBezTo>
                <a:cubicBezTo>
                  <a:pt x="19415" y="16479"/>
                  <a:pt x="19429" y="16433"/>
                  <a:pt x="19471" y="16443"/>
                </a:cubicBezTo>
                <a:cubicBezTo>
                  <a:pt x="19499" y="16450"/>
                  <a:pt x="19502" y="16461"/>
                  <a:pt x="19507" y="16613"/>
                </a:cubicBezTo>
                <a:cubicBezTo>
                  <a:pt x="19512" y="16741"/>
                  <a:pt x="19517" y="16776"/>
                  <a:pt x="19534" y="16783"/>
                </a:cubicBezTo>
                <a:cubicBezTo>
                  <a:pt x="19552" y="16790"/>
                  <a:pt x="19554" y="16767"/>
                  <a:pt x="19554" y="16594"/>
                </a:cubicBezTo>
                <a:cubicBezTo>
                  <a:pt x="19554" y="16474"/>
                  <a:pt x="19548" y="16387"/>
                  <a:pt x="19540" y="16368"/>
                </a:cubicBezTo>
                <a:cubicBezTo>
                  <a:pt x="19531" y="16351"/>
                  <a:pt x="19493" y="16338"/>
                  <a:pt x="19446" y="16338"/>
                </a:cubicBezTo>
                <a:lnTo>
                  <a:pt x="19366" y="16338"/>
                </a:lnTo>
                <a:close/>
                <a:moveTo>
                  <a:pt x="19987" y="16338"/>
                </a:moveTo>
                <a:cubicBezTo>
                  <a:pt x="19975" y="16338"/>
                  <a:pt x="19965" y="16352"/>
                  <a:pt x="19965" y="16370"/>
                </a:cubicBezTo>
                <a:cubicBezTo>
                  <a:pt x="19965" y="16387"/>
                  <a:pt x="19957" y="16428"/>
                  <a:pt x="19947" y="16459"/>
                </a:cubicBezTo>
                <a:cubicBezTo>
                  <a:pt x="19932" y="16504"/>
                  <a:pt x="19925" y="16509"/>
                  <a:pt x="19911" y="16486"/>
                </a:cubicBezTo>
                <a:cubicBezTo>
                  <a:pt x="19902" y="16470"/>
                  <a:pt x="19895" y="16429"/>
                  <a:pt x="19895" y="16395"/>
                </a:cubicBezTo>
                <a:cubicBezTo>
                  <a:pt x="19895" y="16344"/>
                  <a:pt x="19889" y="16336"/>
                  <a:pt x="19864" y="16343"/>
                </a:cubicBezTo>
                <a:cubicBezTo>
                  <a:pt x="19840" y="16349"/>
                  <a:pt x="19829" y="16372"/>
                  <a:pt x="19819" y="16438"/>
                </a:cubicBezTo>
                <a:cubicBezTo>
                  <a:pt x="19812" y="16486"/>
                  <a:pt x="19801" y="16526"/>
                  <a:pt x="19795" y="16526"/>
                </a:cubicBezTo>
                <a:cubicBezTo>
                  <a:pt x="19788" y="16526"/>
                  <a:pt x="19777" y="16486"/>
                  <a:pt x="19770" y="16438"/>
                </a:cubicBezTo>
                <a:cubicBezTo>
                  <a:pt x="19761" y="16380"/>
                  <a:pt x="19749" y="16348"/>
                  <a:pt x="19732" y="16343"/>
                </a:cubicBezTo>
                <a:cubicBezTo>
                  <a:pt x="19702" y="16334"/>
                  <a:pt x="19698" y="16392"/>
                  <a:pt x="19722" y="16489"/>
                </a:cubicBezTo>
                <a:cubicBezTo>
                  <a:pt x="19731" y="16524"/>
                  <a:pt x="19742" y="16591"/>
                  <a:pt x="19746" y="16637"/>
                </a:cubicBezTo>
                <a:cubicBezTo>
                  <a:pt x="19750" y="16683"/>
                  <a:pt x="19760" y="16736"/>
                  <a:pt x="19767" y="16754"/>
                </a:cubicBezTo>
                <a:cubicBezTo>
                  <a:pt x="19789" y="16810"/>
                  <a:pt x="19810" y="16791"/>
                  <a:pt x="19832" y="16696"/>
                </a:cubicBezTo>
                <a:cubicBezTo>
                  <a:pt x="19859" y="16581"/>
                  <a:pt x="19874" y="16578"/>
                  <a:pt x="19888" y="16681"/>
                </a:cubicBezTo>
                <a:cubicBezTo>
                  <a:pt x="19906" y="16809"/>
                  <a:pt x="19965" y="16823"/>
                  <a:pt x="19965" y="16700"/>
                </a:cubicBezTo>
                <a:cubicBezTo>
                  <a:pt x="19965" y="16668"/>
                  <a:pt x="19970" y="16634"/>
                  <a:pt x="19976" y="16626"/>
                </a:cubicBezTo>
                <a:cubicBezTo>
                  <a:pt x="19983" y="16617"/>
                  <a:pt x="19988" y="16589"/>
                  <a:pt x="19988" y="16564"/>
                </a:cubicBezTo>
                <a:cubicBezTo>
                  <a:pt x="19988" y="16539"/>
                  <a:pt x="19995" y="16506"/>
                  <a:pt x="20004" y="16491"/>
                </a:cubicBezTo>
                <a:cubicBezTo>
                  <a:pt x="20027" y="16450"/>
                  <a:pt x="20015" y="16338"/>
                  <a:pt x="19987" y="16338"/>
                </a:cubicBezTo>
                <a:close/>
                <a:moveTo>
                  <a:pt x="11744" y="18458"/>
                </a:moveTo>
                <a:lnTo>
                  <a:pt x="11694" y="18565"/>
                </a:lnTo>
                <a:lnTo>
                  <a:pt x="11644" y="18671"/>
                </a:lnTo>
                <a:lnTo>
                  <a:pt x="11629" y="19281"/>
                </a:lnTo>
                <a:cubicBezTo>
                  <a:pt x="11612" y="19986"/>
                  <a:pt x="11610" y="21157"/>
                  <a:pt x="11626" y="21220"/>
                </a:cubicBezTo>
                <a:cubicBezTo>
                  <a:pt x="11631" y="21244"/>
                  <a:pt x="11648" y="21324"/>
                  <a:pt x="11663" y="21400"/>
                </a:cubicBezTo>
                <a:cubicBezTo>
                  <a:pt x="11678" y="21475"/>
                  <a:pt x="11695" y="21551"/>
                  <a:pt x="11701" y="21568"/>
                </a:cubicBezTo>
                <a:cubicBezTo>
                  <a:pt x="11710" y="21593"/>
                  <a:pt x="12124" y="21600"/>
                  <a:pt x="13701" y="21600"/>
                </a:cubicBezTo>
                <a:lnTo>
                  <a:pt x="15690" y="21600"/>
                </a:lnTo>
                <a:lnTo>
                  <a:pt x="15705" y="21544"/>
                </a:lnTo>
                <a:cubicBezTo>
                  <a:pt x="15716" y="21501"/>
                  <a:pt x="15721" y="21204"/>
                  <a:pt x="15723" y="20263"/>
                </a:cubicBezTo>
                <a:cubicBezTo>
                  <a:pt x="15726" y="19070"/>
                  <a:pt x="15726" y="19035"/>
                  <a:pt x="15702" y="18898"/>
                </a:cubicBezTo>
                <a:cubicBezTo>
                  <a:pt x="15678" y="18767"/>
                  <a:pt x="15612" y="18608"/>
                  <a:pt x="15579" y="18606"/>
                </a:cubicBezTo>
                <a:cubicBezTo>
                  <a:pt x="15572" y="18606"/>
                  <a:pt x="15535" y="18572"/>
                  <a:pt x="15497" y="18532"/>
                </a:cubicBezTo>
                <a:lnTo>
                  <a:pt x="15426" y="18458"/>
                </a:lnTo>
                <a:lnTo>
                  <a:pt x="13585" y="18458"/>
                </a:lnTo>
                <a:lnTo>
                  <a:pt x="11744" y="18458"/>
                </a:lnTo>
                <a:close/>
                <a:moveTo>
                  <a:pt x="21476" y="18559"/>
                </a:moveTo>
                <a:cubicBezTo>
                  <a:pt x="21461" y="18559"/>
                  <a:pt x="21363" y="18974"/>
                  <a:pt x="21363" y="19037"/>
                </a:cubicBezTo>
                <a:cubicBezTo>
                  <a:pt x="21363" y="19067"/>
                  <a:pt x="21375" y="19080"/>
                  <a:pt x="21407" y="19086"/>
                </a:cubicBezTo>
                <a:lnTo>
                  <a:pt x="21450" y="19094"/>
                </a:lnTo>
                <a:lnTo>
                  <a:pt x="21454" y="20136"/>
                </a:lnTo>
                <a:cubicBezTo>
                  <a:pt x="21457" y="21154"/>
                  <a:pt x="21458" y="21176"/>
                  <a:pt x="21480" y="21176"/>
                </a:cubicBezTo>
                <a:cubicBezTo>
                  <a:pt x="21503" y="21176"/>
                  <a:pt x="21503" y="21154"/>
                  <a:pt x="21506" y="20136"/>
                </a:cubicBezTo>
                <a:lnTo>
                  <a:pt x="21509" y="19094"/>
                </a:lnTo>
                <a:lnTo>
                  <a:pt x="21548" y="19086"/>
                </a:lnTo>
                <a:cubicBezTo>
                  <a:pt x="21570" y="19081"/>
                  <a:pt x="21589" y="19064"/>
                  <a:pt x="21593" y="19046"/>
                </a:cubicBezTo>
                <a:cubicBezTo>
                  <a:pt x="21600" y="19005"/>
                  <a:pt x="21493" y="18558"/>
                  <a:pt x="21476" y="18559"/>
                </a:cubicBezTo>
                <a:close/>
                <a:moveTo>
                  <a:pt x="18655" y="18870"/>
                </a:moveTo>
                <a:lnTo>
                  <a:pt x="18652" y="19200"/>
                </a:lnTo>
                <a:lnTo>
                  <a:pt x="18649" y="19531"/>
                </a:lnTo>
                <a:lnTo>
                  <a:pt x="18740" y="19531"/>
                </a:lnTo>
                <a:cubicBezTo>
                  <a:pt x="18848" y="19531"/>
                  <a:pt x="18873" y="19496"/>
                  <a:pt x="18873" y="19353"/>
                </a:cubicBezTo>
                <a:cubicBezTo>
                  <a:pt x="18873" y="19301"/>
                  <a:pt x="18867" y="19251"/>
                  <a:pt x="18860" y="19241"/>
                </a:cubicBezTo>
                <a:cubicBezTo>
                  <a:pt x="18852" y="19231"/>
                  <a:pt x="18850" y="19182"/>
                  <a:pt x="18855" y="19108"/>
                </a:cubicBezTo>
                <a:cubicBezTo>
                  <a:pt x="18861" y="19013"/>
                  <a:pt x="18858" y="18980"/>
                  <a:pt x="18839" y="18930"/>
                </a:cubicBezTo>
                <a:cubicBezTo>
                  <a:pt x="18819" y="18876"/>
                  <a:pt x="18807" y="18870"/>
                  <a:pt x="18736" y="18870"/>
                </a:cubicBezTo>
                <a:lnTo>
                  <a:pt x="18655" y="18870"/>
                </a:lnTo>
                <a:close/>
                <a:moveTo>
                  <a:pt x="19367" y="18952"/>
                </a:moveTo>
                <a:cubicBezTo>
                  <a:pt x="19355" y="18953"/>
                  <a:pt x="19343" y="18978"/>
                  <a:pt x="19341" y="19025"/>
                </a:cubicBezTo>
                <a:cubicBezTo>
                  <a:pt x="19337" y="19086"/>
                  <a:pt x="19332" y="19094"/>
                  <a:pt x="19296" y="19094"/>
                </a:cubicBezTo>
                <a:cubicBezTo>
                  <a:pt x="19263" y="19094"/>
                  <a:pt x="19254" y="19083"/>
                  <a:pt x="19249" y="19032"/>
                </a:cubicBezTo>
                <a:cubicBezTo>
                  <a:pt x="19239" y="18943"/>
                  <a:pt x="19201" y="18933"/>
                  <a:pt x="19201" y="19019"/>
                </a:cubicBezTo>
                <a:cubicBezTo>
                  <a:pt x="19201" y="19065"/>
                  <a:pt x="19194" y="19090"/>
                  <a:pt x="19178" y="19099"/>
                </a:cubicBezTo>
                <a:cubicBezTo>
                  <a:pt x="19165" y="19106"/>
                  <a:pt x="19155" y="19126"/>
                  <a:pt x="19155" y="19143"/>
                </a:cubicBezTo>
                <a:cubicBezTo>
                  <a:pt x="19155" y="19160"/>
                  <a:pt x="19165" y="19182"/>
                  <a:pt x="19178" y="19189"/>
                </a:cubicBezTo>
                <a:cubicBezTo>
                  <a:pt x="19199" y="19200"/>
                  <a:pt x="19201" y="19222"/>
                  <a:pt x="19201" y="19364"/>
                </a:cubicBezTo>
                <a:cubicBezTo>
                  <a:pt x="19201" y="19493"/>
                  <a:pt x="19206" y="19533"/>
                  <a:pt x="19222" y="19553"/>
                </a:cubicBezTo>
                <a:cubicBezTo>
                  <a:pt x="19250" y="19587"/>
                  <a:pt x="19264" y="19586"/>
                  <a:pt x="19281" y="19550"/>
                </a:cubicBezTo>
                <a:cubicBezTo>
                  <a:pt x="19302" y="19506"/>
                  <a:pt x="19299" y="19460"/>
                  <a:pt x="19275" y="19464"/>
                </a:cubicBezTo>
                <a:cubicBezTo>
                  <a:pt x="19258" y="19467"/>
                  <a:pt x="19255" y="19446"/>
                  <a:pt x="19255" y="19330"/>
                </a:cubicBezTo>
                <a:lnTo>
                  <a:pt x="19255" y="19194"/>
                </a:lnTo>
                <a:lnTo>
                  <a:pt x="19296" y="19194"/>
                </a:lnTo>
                <a:lnTo>
                  <a:pt x="19337" y="19194"/>
                </a:lnTo>
                <a:lnTo>
                  <a:pt x="19341" y="19359"/>
                </a:lnTo>
                <a:cubicBezTo>
                  <a:pt x="19344" y="19502"/>
                  <a:pt x="19347" y="19527"/>
                  <a:pt x="19371" y="19554"/>
                </a:cubicBezTo>
                <a:cubicBezTo>
                  <a:pt x="19404" y="19592"/>
                  <a:pt x="19451" y="19550"/>
                  <a:pt x="19446" y="19488"/>
                </a:cubicBezTo>
                <a:cubicBezTo>
                  <a:pt x="19441" y="19427"/>
                  <a:pt x="19469" y="19420"/>
                  <a:pt x="19483" y="19478"/>
                </a:cubicBezTo>
                <a:cubicBezTo>
                  <a:pt x="19491" y="19506"/>
                  <a:pt x="19504" y="19531"/>
                  <a:pt x="19513" y="19531"/>
                </a:cubicBezTo>
                <a:cubicBezTo>
                  <a:pt x="19523" y="19531"/>
                  <a:pt x="19540" y="19543"/>
                  <a:pt x="19552" y="19558"/>
                </a:cubicBezTo>
                <a:cubicBezTo>
                  <a:pt x="19579" y="19593"/>
                  <a:pt x="19653" y="19527"/>
                  <a:pt x="19679" y="19443"/>
                </a:cubicBezTo>
                <a:cubicBezTo>
                  <a:pt x="19701" y="19371"/>
                  <a:pt x="19718" y="19382"/>
                  <a:pt x="19718" y="19469"/>
                </a:cubicBezTo>
                <a:cubicBezTo>
                  <a:pt x="19718" y="19517"/>
                  <a:pt x="19724" y="19531"/>
                  <a:pt x="19748" y="19531"/>
                </a:cubicBezTo>
                <a:cubicBezTo>
                  <a:pt x="19776" y="19531"/>
                  <a:pt x="19777" y="19524"/>
                  <a:pt x="19777" y="19384"/>
                </a:cubicBezTo>
                <a:cubicBezTo>
                  <a:pt x="19777" y="19220"/>
                  <a:pt x="19798" y="19150"/>
                  <a:pt x="19834" y="19197"/>
                </a:cubicBezTo>
                <a:cubicBezTo>
                  <a:pt x="19848" y="19216"/>
                  <a:pt x="19854" y="19266"/>
                  <a:pt x="19857" y="19376"/>
                </a:cubicBezTo>
                <a:cubicBezTo>
                  <a:pt x="19859" y="19490"/>
                  <a:pt x="19865" y="19531"/>
                  <a:pt x="19878" y="19531"/>
                </a:cubicBezTo>
                <a:cubicBezTo>
                  <a:pt x="19890" y="19531"/>
                  <a:pt x="19895" y="19502"/>
                  <a:pt x="19895" y="19437"/>
                </a:cubicBezTo>
                <a:cubicBezTo>
                  <a:pt x="19895" y="19331"/>
                  <a:pt x="19932" y="19181"/>
                  <a:pt x="19959" y="19181"/>
                </a:cubicBezTo>
                <a:cubicBezTo>
                  <a:pt x="19985" y="19181"/>
                  <a:pt x="20000" y="19263"/>
                  <a:pt x="20000" y="19403"/>
                </a:cubicBezTo>
                <a:cubicBezTo>
                  <a:pt x="20000" y="19501"/>
                  <a:pt x="20004" y="19531"/>
                  <a:pt x="20018" y="19531"/>
                </a:cubicBezTo>
                <a:cubicBezTo>
                  <a:pt x="20034" y="19531"/>
                  <a:pt x="20036" y="19496"/>
                  <a:pt x="20033" y="19324"/>
                </a:cubicBezTo>
                <a:lnTo>
                  <a:pt x="20030" y="19119"/>
                </a:lnTo>
                <a:lnTo>
                  <a:pt x="19874" y="19111"/>
                </a:lnTo>
                <a:lnTo>
                  <a:pt x="19718" y="19105"/>
                </a:lnTo>
                <a:lnTo>
                  <a:pt x="19718" y="19167"/>
                </a:lnTo>
                <a:cubicBezTo>
                  <a:pt x="19718" y="19260"/>
                  <a:pt x="19699" y="19265"/>
                  <a:pt x="19671" y="19181"/>
                </a:cubicBezTo>
                <a:cubicBezTo>
                  <a:pt x="19648" y="19111"/>
                  <a:pt x="19641" y="19106"/>
                  <a:pt x="19571" y="19106"/>
                </a:cubicBezTo>
                <a:cubicBezTo>
                  <a:pt x="19508" y="19106"/>
                  <a:pt x="19494" y="19114"/>
                  <a:pt x="19483" y="19156"/>
                </a:cubicBezTo>
                <a:cubicBezTo>
                  <a:pt x="19468" y="19219"/>
                  <a:pt x="19448" y="19221"/>
                  <a:pt x="19440" y="19159"/>
                </a:cubicBezTo>
                <a:cubicBezTo>
                  <a:pt x="19437" y="19133"/>
                  <a:pt x="19425" y="19105"/>
                  <a:pt x="19412" y="19099"/>
                </a:cubicBezTo>
                <a:cubicBezTo>
                  <a:pt x="19398" y="19090"/>
                  <a:pt x="19390" y="19063"/>
                  <a:pt x="19390" y="19021"/>
                </a:cubicBezTo>
                <a:cubicBezTo>
                  <a:pt x="19390" y="18974"/>
                  <a:pt x="19378" y="18951"/>
                  <a:pt x="19367" y="18952"/>
                </a:cubicBezTo>
                <a:close/>
                <a:moveTo>
                  <a:pt x="19025" y="19102"/>
                </a:moveTo>
                <a:cubicBezTo>
                  <a:pt x="18954" y="19103"/>
                  <a:pt x="18924" y="19149"/>
                  <a:pt x="18913" y="19268"/>
                </a:cubicBezTo>
                <a:cubicBezTo>
                  <a:pt x="18903" y="19391"/>
                  <a:pt x="18932" y="19516"/>
                  <a:pt x="18980" y="19548"/>
                </a:cubicBezTo>
                <a:cubicBezTo>
                  <a:pt x="19002" y="19563"/>
                  <a:pt x="19027" y="19571"/>
                  <a:pt x="19035" y="19565"/>
                </a:cubicBezTo>
                <a:cubicBezTo>
                  <a:pt x="19044" y="19560"/>
                  <a:pt x="19064" y="19548"/>
                  <a:pt x="19079" y="19540"/>
                </a:cubicBezTo>
                <a:cubicBezTo>
                  <a:pt x="19117" y="19520"/>
                  <a:pt x="19131" y="19459"/>
                  <a:pt x="19131" y="19311"/>
                </a:cubicBezTo>
                <a:cubicBezTo>
                  <a:pt x="19131" y="19149"/>
                  <a:pt x="19107" y="19100"/>
                  <a:pt x="19025" y="19102"/>
                </a:cubicBezTo>
                <a:close/>
                <a:moveTo>
                  <a:pt x="20271" y="19106"/>
                </a:moveTo>
                <a:cubicBezTo>
                  <a:pt x="20249" y="19106"/>
                  <a:pt x="20247" y="19123"/>
                  <a:pt x="20247" y="19305"/>
                </a:cubicBezTo>
                <a:cubicBezTo>
                  <a:pt x="20247" y="19496"/>
                  <a:pt x="20248" y="19505"/>
                  <a:pt x="20280" y="19542"/>
                </a:cubicBezTo>
                <a:cubicBezTo>
                  <a:pt x="20297" y="19562"/>
                  <a:pt x="20322" y="19572"/>
                  <a:pt x="20335" y="19564"/>
                </a:cubicBezTo>
                <a:cubicBezTo>
                  <a:pt x="20348" y="19556"/>
                  <a:pt x="20376" y="19544"/>
                  <a:pt x="20397" y="19537"/>
                </a:cubicBezTo>
                <a:lnTo>
                  <a:pt x="20435" y="19524"/>
                </a:lnTo>
                <a:lnTo>
                  <a:pt x="20435" y="19316"/>
                </a:lnTo>
                <a:cubicBezTo>
                  <a:pt x="20435" y="19124"/>
                  <a:pt x="20433" y="19106"/>
                  <a:pt x="20411" y="19106"/>
                </a:cubicBezTo>
                <a:cubicBezTo>
                  <a:pt x="20390" y="19106"/>
                  <a:pt x="20388" y="19122"/>
                  <a:pt x="20388" y="19253"/>
                </a:cubicBezTo>
                <a:cubicBezTo>
                  <a:pt x="20388" y="19383"/>
                  <a:pt x="20385" y="19404"/>
                  <a:pt x="20358" y="19442"/>
                </a:cubicBezTo>
                <a:cubicBezTo>
                  <a:pt x="20312" y="19506"/>
                  <a:pt x="20294" y="19458"/>
                  <a:pt x="20294" y="19265"/>
                </a:cubicBezTo>
                <a:cubicBezTo>
                  <a:pt x="20294" y="19123"/>
                  <a:pt x="20292" y="19106"/>
                  <a:pt x="20271" y="19106"/>
                </a:cubicBezTo>
                <a:close/>
                <a:moveTo>
                  <a:pt x="20482" y="19106"/>
                </a:moveTo>
                <a:lnTo>
                  <a:pt x="20482" y="19469"/>
                </a:lnTo>
                <a:cubicBezTo>
                  <a:pt x="20482" y="19814"/>
                  <a:pt x="20483" y="19829"/>
                  <a:pt x="20505" y="19829"/>
                </a:cubicBezTo>
                <a:cubicBezTo>
                  <a:pt x="20526" y="19829"/>
                  <a:pt x="20529" y="19813"/>
                  <a:pt x="20529" y="19694"/>
                </a:cubicBezTo>
                <a:cubicBezTo>
                  <a:pt x="20529" y="19545"/>
                  <a:pt x="20540" y="19513"/>
                  <a:pt x="20574" y="19559"/>
                </a:cubicBezTo>
                <a:cubicBezTo>
                  <a:pt x="20601" y="19595"/>
                  <a:pt x="20659" y="19553"/>
                  <a:pt x="20695" y="19472"/>
                </a:cubicBezTo>
                <a:cubicBezTo>
                  <a:pt x="20725" y="19404"/>
                  <a:pt x="20724" y="19255"/>
                  <a:pt x="20692" y="19172"/>
                </a:cubicBezTo>
                <a:cubicBezTo>
                  <a:pt x="20670" y="19110"/>
                  <a:pt x="20662" y="19106"/>
                  <a:pt x="20575" y="19106"/>
                </a:cubicBezTo>
                <a:lnTo>
                  <a:pt x="20482" y="19106"/>
                </a:lnTo>
                <a:close/>
                <a:moveTo>
                  <a:pt x="20141" y="19256"/>
                </a:moveTo>
                <a:cubicBezTo>
                  <a:pt x="20092" y="19256"/>
                  <a:pt x="20083" y="19264"/>
                  <a:pt x="20083" y="19302"/>
                </a:cubicBezTo>
                <a:cubicBezTo>
                  <a:pt x="20083" y="19327"/>
                  <a:pt x="20086" y="19355"/>
                  <a:pt x="20090" y="19364"/>
                </a:cubicBezTo>
                <a:cubicBezTo>
                  <a:pt x="20095" y="19373"/>
                  <a:pt x="20121" y="19381"/>
                  <a:pt x="20149" y="19381"/>
                </a:cubicBezTo>
                <a:cubicBezTo>
                  <a:pt x="20196" y="19381"/>
                  <a:pt x="20200" y="19375"/>
                  <a:pt x="20200" y="19318"/>
                </a:cubicBezTo>
                <a:cubicBezTo>
                  <a:pt x="20200" y="19260"/>
                  <a:pt x="20196" y="19256"/>
                  <a:pt x="20141" y="19256"/>
                </a:cubicBezTo>
                <a:close/>
                <a:moveTo>
                  <a:pt x="20371" y="20090"/>
                </a:moveTo>
                <a:cubicBezTo>
                  <a:pt x="20366" y="20087"/>
                  <a:pt x="20361" y="20095"/>
                  <a:pt x="20354" y="20112"/>
                </a:cubicBezTo>
                <a:cubicBezTo>
                  <a:pt x="20340" y="20148"/>
                  <a:pt x="20333" y="20754"/>
                  <a:pt x="20346" y="20800"/>
                </a:cubicBezTo>
                <a:cubicBezTo>
                  <a:pt x="20350" y="20814"/>
                  <a:pt x="20361" y="20827"/>
                  <a:pt x="20371" y="20827"/>
                </a:cubicBezTo>
                <a:cubicBezTo>
                  <a:pt x="20385" y="20827"/>
                  <a:pt x="20388" y="20763"/>
                  <a:pt x="20388" y="20466"/>
                </a:cubicBezTo>
                <a:cubicBezTo>
                  <a:pt x="20388" y="20204"/>
                  <a:pt x="20384" y="20098"/>
                  <a:pt x="20371" y="20090"/>
                </a:cubicBezTo>
                <a:close/>
                <a:moveTo>
                  <a:pt x="18820" y="20091"/>
                </a:moveTo>
                <a:cubicBezTo>
                  <a:pt x="18816" y="20090"/>
                  <a:pt x="18811" y="20092"/>
                  <a:pt x="18806" y="20099"/>
                </a:cubicBezTo>
                <a:cubicBezTo>
                  <a:pt x="18790" y="20119"/>
                  <a:pt x="18781" y="20749"/>
                  <a:pt x="18795" y="20798"/>
                </a:cubicBezTo>
                <a:cubicBezTo>
                  <a:pt x="18799" y="20812"/>
                  <a:pt x="18818" y="20823"/>
                  <a:pt x="18838" y="20822"/>
                </a:cubicBezTo>
                <a:cubicBezTo>
                  <a:pt x="18857" y="20821"/>
                  <a:pt x="18877" y="20828"/>
                  <a:pt x="18882" y="20838"/>
                </a:cubicBezTo>
                <a:cubicBezTo>
                  <a:pt x="18891" y="20858"/>
                  <a:pt x="18962" y="20834"/>
                  <a:pt x="18991" y="20801"/>
                </a:cubicBezTo>
                <a:cubicBezTo>
                  <a:pt x="19013" y="20776"/>
                  <a:pt x="19028" y="20630"/>
                  <a:pt x="19018" y="20526"/>
                </a:cubicBezTo>
                <a:cubicBezTo>
                  <a:pt x="19008" y="20421"/>
                  <a:pt x="18980" y="20383"/>
                  <a:pt x="18908" y="20374"/>
                </a:cubicBezTo>
                <a:lnTo>
                  <a:pt x="18844" y="20366"/>
                </a:lnTo>
                <a:lnTo>
                  <a:pt x="18840" y="20240"/>
                </a:lnTo>
                <a:cubicBezTo>
                  <a:pt x="18837" y="20139"/>
                  <a:pt x="18832" y="20095"/>
                  <a:pt x="18820" y="20091"/>
                </a:cubicBezTo>
                <a:close/>
                <a:moveTo>
                  <a:pt x="19087" y="20109"/>
                </a:moveTo>
                <a:cubicBezTo>
                  <a:pt x="19069" y="20116"/>
                  <a:pt x="19067" y="20157"/>
                  <a:pt x="19064" y="20472"/>
                </a:cubicBezTo>
                <a:cubicBezTo>
                  <a:pt x="19061" y="20815"/>
                  <a:pt x="19061" y="20827"/>
                  <a:pt x="19084" y="20827"/>
                </a:cubicBezTo>
                <a:cubicBezTo>
                  <a:pt x="19107" y="20827"/>
                  <a:pt x="19108" y="20811"/>
                  <a:pt x="19108" y="20463"/>
                </a:cubicBezTo>
                <a:cubicBezTo>
                  <a:pt x="19108" y="20130"/>
                  <a:pt x="19106" y="20101"/>
                  <a:pt x="19087" y="20109"/>
                </a:cubicBezTo>
                <a:close/>
                <a:moveTo>
                  <a:pt x="20694" y="20179"/>
                </a:moveTo>
                <a:cubicBezTo>
                  <a:pt x="20677" y="20179"/>
                  <a:pt x="20670" y="20195"/>
                  <a:pt x="20670" y="20231"/>
                </a:cubicBezTo>
                <a:cubicBezTo>
                  <a:pt x="20670" y="20267"/>
                  <a:pt x="20676" y="20280"/>
                  <a:pt x="20690" y="20274"/>
                </a:cubicBezTo>
                <a:cubicBezTo>
                  <a:pt x="20721" y="20261"/>
                  <a:pt x="20724" y="20179"/>
                  <a:pt x="20694" y="20179"/>
                </a:cubicBezTo>
                <a:close/>
                <a:moveTo>
                  <a:pt x="18133" y="20379"/>
                </a:moveTo>
                <a:lnTo>
                  <a:pt x="18133" y="20739"/>
                </a:lnTo>
                <a:cubicBezTo>
                  <a:pt x="18133" y="21081"/>
                  <a:pt x="18135" y="21101"/>
                  <a:pt x="18156" y="21101"/>
                </a:cubicBezTo>
                <a:cubicBezTo>
                  <a:pt x="18176" y="21101"/>
                  <a:pt x="18179" y="21081"/>
                  <a:pt x="18182" y="20971"/>
                </a:cubicBezTo>
                <a:lnTo>
                  <a:pt x="18186" y="20839"/>
                </a:lnTo>
                <a:lnTo>
                  <a:pt x="18250" y="20838"/>
                </a:lnTo>
                <a:cubicBezTo>
                  <a:pt x="18305" y="20835"/>
                  <a:pt x="18317" y="20824"/>
                  <a:pt x="18340" y="20761"/>
                </a:cubicBezTo>
                <a:cubicBezTo>
                  <a:pt x="18376" y="20665"/>
                  <a:pt x="18378" y="20515"/>
                  <a:pt x="18343" y="20436"/>
                </a:cubicBezTo>
                <a:cubicBezTo>
                  <a:pt x="18320" y="20385"/>
                  <a:pt x="18306" y="20379"/>
                  <a:pt x="18225" y="20379"/>
                </a:cubicBezTo>
                <a:lnTo>
                  <a:pt x="18133" y="20379"/>
                </a:lnTo>
                <a:close/>
                <a:moveTo>
                  <a:pt x="18644" y="20379"/>
                </a:moveTo>
                <a:cubicBezTo>
                  <a:pt x="18611" y="20379"/>
                  <a:pt x="18578" y="20391"/>
                  <a:pt x="18571" y="20407"/>
                </a:cubicBezTo>
                <a:cubicBezTo>
                  <a:pt x="18560" y="20429"/>
                  <a:pt x="18552" y="20429"/>
                  <a:pt x="18539" y="20406"/>
                </a:cubicBezTo>
                <a:cubicBezTo>
                  <a:pt x="18516" y="20365"/>
                  <a:pt x="18397" y="20379"/>
                  <a:pt x="18399" y="20422"/>
                </a:cubicBezTo>
                <a:cubicBezTo>
                  <a:pt x="18399" y="20439"/>
                  <a:pt x="18401" y="20538"/>
                  <a:pt x="18402" y="20642"/>
                </a:cubicBezTo>
                <a:cubicBezTo>
                  <a:pt x="18403" y="20823"/>
                  <a:pt x="18404" y="20829"/>
                  <a:pt x="18429" y="20822"/>
                </a:cubicBezTo>
                <a:cubicBezTo>
                  <a:pt x="18453" y="20815"/>
                  <a:pt x="18456" y="20796"/>
                  <a:pt x="18461" y="20652"/>
                </a:cubicBezTo>
                <a:cubicBezTo>
                  <a:pt x="18467" y="20499"/>
                  <a:pt x="18470" y="20490"/>
                  <a:pt x="18497" y="20490"/>
                </a:cubicBezTo>
                <a:cubicBezTo>
                  <a:pt x="18524" y="20490"/>
                  <a:pt x="18527" y="20502"/>
                  <a:pt x="18530" y="20603"/>
                </a:cubicBezTo>
                <a:cubicBezTo>
                  <a:pt x="18534" y="20718"/>
                  <a:pt x="18556" y="20792"/>
                  <a:pt x="18597" y="20830"/>
                </a:cubicBezTo>
                <a:cubicBezTo>
                  <a:pt x="18634" y="20864"/>
                  <a:pt x="18699" y="20834"/>
                  <a:pt x="18730" y="20768"/>
                </a:cubicBezTo>
                <a:cubicBezTo>
                  <a:pt x="18769" y="20685"/>
                  <a:pt x="18770" y="20525"/>
                  <a:pt x="18732" y="20439"/>
                </a:cubicBezTo>
                <a:cubicBezTo>
                  <a:pt x="18710" y="20389"/>
                  <a:pt x="18693" y="20379"/>
                  <a:pt x="18644" y="20379"/>
                </a:cubicBezTo>
                <a:close/>
                <a:moveTo>
                  <a:pt x="19266" y="20379"/>
                </a:moveTo>
                <a:cubicBezTo>
                  <a:pt x="19212" y="20379"/>
                  <a:pt x="19200" y="20388"/>
                  <a:pt x="19179" y="20444"/>
                </a:cubicBezTo>
                <a:cubicBezTo>
                  <a:pt x="19133" y="20568"/>
                  <a:pt x="19163" y="20808"/>
                  <a:pt x="19228" y="20834"/>
                </a:cubicBezTo>
                <a:cubicBezTo>
                  <a:pt x="19277" y="20854"/>
                  <a:pt x="19286" y="20853"/>
                  <a:pt x="19326" y="20812"/>
                </a:cubicBezTo>
                <a:cubicBezTo>
                  <a:pt x="19372" y="20766"/>
                  <a:pt x="19373" y="20759"/>
                  <a:pt x="19347" y="20698"/>
                </a:cubicBezTo>
                <a:cubicBezTo>
                  <a:pt x="19329" y="20656"/>
                  <a:pt x="19329" y="20652"/>
                  <a:pt x="19347" y="20638"/>
                </a:cubicBezTo>
                <a:cubicBezTo>
                  <a:pt x="19371" y="20618"/>
                  <a:pt x="19372" y="20518"/>
                  <a:pt x="19347" y="20439"/>
                </a:cubicBezTo>
                <a:cubicBezTo>
                  <a:pt x="19331" y="20386"/>
                  <a:pt x="19319" y="20379"/>
                  <a:pt x="19266" y="20379"/>
                </a:cubicBezTo>
                <a:close/>
                <a:moveTo>
                  <a:pt x="19413" y="20379"/>
                </a:moveTo>
                <a:lnTo>
                  <a:pt x="19413" y="20603"/>
                </a:lnTo>
                <a:cubicBezTo>
                  <a:pt x="19413" y="20808"/>
                  <a:pt x="19415" y="20827"/>
                  <a:pt x="19436" y="20827"/>
                </a:cubicBezTo>
                <a:cubicBezTo>
                  <a:pt x="19456" y="20827"/>
                  <a:pt x="19459" y="20806"/>
                  <a:pt x="19463" y="20658"/>
                </a:cubicBezTo>
                <a:cubicBezTo>
                  <a:pt x="19465" y="20519"/>
                  <a:pt x="19469" y="20489"/>
                  <a:pt x="19487" y="20482"/>
                </a:cubicBezTo>
                <a:cubicBezTo>
                  <a:pt x="19528" y="20465"/>
                  <a:pt x="19554" y="20548"/>
                  <a:pt x="19554" y="20695"/>
                </a:cubicBezTo>
                <a:cubicBezTo>
                  <a:pt x="19554" y="20810"/>
                  <a:pt x="19557" y="20829"/>
                  <a:pt x="19575" y="20822"/>
                </a:cubicBezTo>
                <a:cubicBezTo>
                  <a:pt x="19591" y="20815"/>
                  <a:pt x="19596" y="20780"/>
                  <a:pt x="19601" y="20652"/>
                </a:cubicBezTo>
                <a:cubicBezTo>
                  <a:pt x="19606" y="20512"/>
                  <a:pt x="19610" y="20490"/>
                  <a:pt x="19632" y="20483"/>
                </a:cubicBezTo>
                <a:cubicBezTo>
                  <a:pt x="19667" y="20473"/>
                  <a:pt x="19681" y="20523"/>
                  <a:pt x="19685" y="20677"/>
                </a:cubicBezTo>
                <a:cubicBezTo>
                  <a:pt x="19688" y="20783"/>
                  <a:pt x="19693" y="20815"/>
                  <a:pt x="19709" y="20822"/>
                </a:cubicBezTo>
                <a:cubicBezTo>
                  <a:pt x="19727" y="20829"/>
                  <a:pt x="19730" y="20809"/>
                  <a:pt x="19730" y="20668"/>
                </a:cubicBezTo>
                <a:cubicBezTo>
                  <a:pt x="19730" y="20578"/>
                  <a:pt x="19724" y="20476"/>
                  <a:pt x="19717" y="20442"/>
                </a:cubicBezTo>
                <a:cubicBezTo>
                  <a:pt x="19704" y="20381"/>
                  <a:pt x="19702" y="20381"/>
                  <a:pt x="19558" y="20380"/>
                </a:cubicBezTo>
                <a:lnTo>
                  <a:pt x="19413" y="20379"/>
                </a:lnTo>
                <a:close/>
                <a:moveTo>
                  <a:pt x="19979" y="20379"/>
                </a:moveTo>
                <a:cubicBezTo>
                  <a:pt x="19918" y="20379"/>
                  <a:pt x="19895" y="20409"/>
                  <a:pt x="19895" y="20493"/>
                </a:cubicBezTo>
                <a:cubicBezTo>
                  <a:pt x="19895" y="20585"/>
                  <a:pt x="19908" y="20628"/>
                  <a:pt x="19935" y="20628"/>
                </a:cubicBezTo>
                <a:cubicBezTo>
                  <a:pt x="19970" y="20628"/>
                  <a:pt x="20011" y="20720"/>
                  <a:pt x="19986" y="20741"/>
                </a:cubicBezTo>
                <a:cubicBezTo>
                  <a:pt x="19977" y="20748"/>
                  <a:pt x="19956" y="20744"/>
                  <a:pt x="19941" y="20731"/>
                </a:cubicBezTo>
                <a:cubicBezTo>
                  <a:pt x="19925" y="20719"/>
                  <a:pt x="19906" y="20714"/>
                  <a:pt x="19898" y="20720"/>
                </a:cubicBezTo>
                <a:cubicBezTo>
                  <a:pt x="19878" y="20735"/>
                  <a:pt x="19893" y="20802"/>
                  <a:pt x="19923" y="20828"/>
                </a:cubicBezTo>
                <a:cubicBezTo>
                  <a:pt x="19959" y="20861"/>
                  <a:pt x="20025" y="20836"/>
                  <a:pt x="20052" y="20779"/>
                </a:cubicBezTo>
                <a:lnTo>
                  <a:pt x="20075" y="20728"/>
                </a:lnTo>
                <a:lnTo>
                  <a:pt x="20103" y="20782"/>
                </a:lnTo>
                <a:cubicBezTo>
                  <a:pt x="20157" y="20890"/>
                  <a:pt x="20294" y="20833"/>
                  <a:pt x="20294" y="20703"/>
                </a:cubicBezTo>
                <a:cubicBezTo>
                  <a:pt x="20294" y="20680"/>
                  <a:pt x="20300" y="20649"/>
                  <a:pt x="20308" y="20633"/>
                </a:cubicBezTo>
                <a:cubicBezTo>
                  <a:pt x="20319" y="20609"/>
                  <a:pt x="20319" y="20596"/>
                  <a:pt x="20308" y="20572"/>
                </a:cubicBezTo>
                <a:cubicBezTo>
                  <a:pt x="20300" y="20556"/>
                  <a:pt x="20294" y="20526"/>
                  <a:pt x="20294" y="20506"/>
                </a:cubicBezTo>
                <a:cubicBezTo>
                  <a:pt x="20294" y="20426"/>
                  <a:pt x="20256" y="20379"/>
                  <a:pt x="20196" y="20379"/>
                </a:cubicBezTo>
                <a:cubicBezTo>
                  <a:pt x="20122" y="20379"/>
                  <a:pt x="20083" y="20445"/>
                  <a:pt x="20083" y="20568"/>
                </a:cubicBezTo>
                <a:cubicBezTo>
                  <a:pt x="20083" y="20668"/>
                  <a:pt x="20065" y="20696"/>
                  <a:pt x="20045" y="20628"/>
                </a:cubicBezTo>
                <a:cubicBezTo>
                  <a:pt x="20036" y="20600"/>
                  <a:pt x="20021" y="20577"/>
                  <a:pt x="20011" y="20577"/>
                </a:cubicBezTo>
                <a:cubicBezTo>
                  <a:pt x="19985" y="20577"/>
                  <a:pt x="19960" y="20513"/>
                  <a:pt x="19976" y="20491"/>
                </a:cubicBezTo>
                <a:cubicBezTo>
                  <a:pt x="19983" y="20482"/>
                  <a:pt x="20000" y="20481"/>
                  <a:pt x="20012" y="20490"/>
                </a:cubicBezTo>
                <a:cubicBezTo>
                  <a:pt x="20032" y="20503"/>
                  <a:pt x="20036" y="20495"/>
                  <a:pt x="20036" y="20442"/>
                </a:cubicBezTo>
                <a:cubicBezTo>
                  <a:pt x="20036" y="20382"/>
                  <a:pt x="20032" y="20379"/>
                  <a:pt x="19979" y="20379"/>
                </a:cubicBezTo>
                <a:close/>
                <a:moveTo>
                  <a:pt x="20457" y="20379"/>
                </a:moveTo>
                <a:cubicBezTo>
                  <a:pt x="20433" y="20379"/>
                  <a:pt x="20428" y="20447"/>
                  <a:pt x="20446" y="20522"/>
                </a:cubicBezTo>
                <a:cubicBezTo>
                  <a:pt x="20451" y="20545"/>
                  <a:pt x="20462" y="20598"/>
                  <a:pt x="20470" y="20639"/>
                </a:cubicBezTo>
                <a:cubicBezTo>
                  <a:pt x="20478" y="20680"/>
                  <a:pt x="20490" y="20741"/>
                  <a:pt x="20497" y="20773"/>
                </a:cubicBezTo>
                <a:cubicBezTo>
                  <a:pt x="20505" y="20809"/>
                  <a:pt x="20519" y="20826"/>
                  <a:pt x="20533" y="20822"/>
                </a:cubicBezTo>
                <a:cubicBezTo>
                  <a:pt x="20556" y="20814"/>
                  <a:pt x="20563" y="20794"/>
                  <a:pt x="20585" y="20677"/>
                </a:cubicBezTo>
                <a:cubicBezTo>
                  <a:pt x="20591" y="20643"/>
                  <a:pt x="20602" y="20586"/>
                  <a:pt x="20609" y="20552"/>
                </a:cubicBezTo>
                <a:cubicBezTo>
                  <a:pt x="20615" y="20517"/>
                  <a:pt x="20624" y="20469"/>
                  <a:pt x="20627" y="20444"/>
                </a:cubicBezTo>
                <a:cubicBezTo>
                  <a:pt x="20633" y="20406"/>
                  <a:pt x="20638" y="20403"/>
                  <a:pt x="20652" y="20428"/>
                </a:cubicBezTo>
                <a:cubicBezTo>
                  <a:pt x="20665" y="20450"/>
                  <a:pt x="20670" y="20511"/>
                  <a:pt x="20670" y="20645"/>
                </a:cubicBezTo>
                <a:cubicBezTo>
                  <a:pt x="20670" y="20809"/>
                  <a:pt x="20672" y="20829"/>
                  <a:pt x="20690" y="20822"/>
                </a:cubicBezTo>
                <a:cubicBezTo>
                  <a:pt x="20708" y="20815"/>
                  <a:pt x="20711" y="20784"/>
                  <a:pt x="20711" y="20603"/>
                </a:cubicBezTo>
                <a:lnTo>
                  <a:pt x="20711" y="20390"/>
                </a:lnTo>
                <a:lnTo>
                  <a:pt x="20643" y="20383"/>
                </a:lnTo>
                <a:cubicBezTo>
                  <a:pt x="20584" y="20378"/>
                  <a:pt x="20576" y="20383"/>
                  <a:pt x="20576" y="20423"/>
                </a:cubicBezTo>
                <a:cubicBezTo>
                  <a:pt x="20576" y="20493"/>
                  <a:pt x="20540" y="20631"/>
                  <a:pt x="20525" y="20620"/>
                </a:cubicBezTo>
                <a:cubicBezTo>
                  <a:pt x="20517" y="20615"/>
                  <a:pt x="20508" y="20583"/>
                  <a:pt x="20504" y="20550"/>
                </a:cubicBezTo>
                <a:cubicBezTo>
                  <a:pt x="20488" y="20415"/>
                  <a:pt x="20478" y="20379"/>
                  <a:pt x="20457" y="20379"/>
                </a:cubicBezTo>
                <a:close/>
                <a:moveTo>
                  <a:pt x="20764" y="20379"/>
                </a:moveTo>
                <a:lnTo>
                  <a:pt x="20764" y="20603"/>
                </a:lnTo>
                <a:cubicBezTo>
                  <a:pt x="20764" y="20775"/>
                  <a:pt x="20768" y="20827"/>
                  <a:pt x="20780" y="20827"/>
                </a:cubicBezTo>
                <a:cubicBezTo>
                  <a:pt x="20791" y="20827"/>
                  <a:pt x="20798" y="20782"/>
                  <a:pt x="20802" y="20688"/>
                </a:cubicBezTo>
                <a:cubicBezTo>
                  <a:pt x="20810" y="20539"/>
                  <a:pt x="20826" y="20477"/>
                  <a:pt x="20857" y="20477"/>
                </a:cubicBezTo>
                <a:cubicBezTo>
                  <a:pt x="20892" y="20477"/>
                  <a:pt x="20905" y="20534"/>
                  <a:pt x="20905" y="20682"/>
                </a:cubicBezTo>
                <a:cubicBezTo>
                  <a:pt x="20905" y="20810"/>
                  <a:pt x="20907" y="20827"/>
                  <a:pt x="20928" y="20827"/>
                </a:cubicBezTo>
                <a:cubicBezTo>
                  <a:pt x="20949" y="20827"/>
                  <a:pt x="20951" y="20810"/>
                  <a:pt x="20951" y="20650"/>
                </a:cubicBezTo>
                <a:cubicBezTo>
                  <a:pt x="20951" y="20395"/>
                  <a:pt x="20945" y="20379"/>
                  <a:pt x="20846" y="20379"/>
                </a:cubicBezTo>
                <a:lnTo>
                  <a:pt x="20764" y="20379"/>
                </a:lnTo>
                <a:close/>
                <a:moveTo>
                  <a:pt x="21134" y="20379"/>
                </a:moveTo>
                <a:cubicBezTo>
                  <a:pt x="21048" y="20379"/>
                  <a:pt x="21046" y="20380"/>
                  <a:pt x="21016" y="20461"/>
                </a:cubicBezTo>
                <a:cubicBezTo>
                  <a:pt x="20982" y="20558"/>
                  <a:pt x="20980" y="20602"/>
                  <a:pt x="21004" y="20703"/>
                </a:cubicBezTo>
                <a:cubicBezTo>
                  <a:pt x="21027" y="20795"/>
                  <a:pt x="21055" y="20827"/>
                  <a:pt x="21114" y="20827"/>
                </a:cubicBezTo>
                <a:cubicBezTo>
                  <a:pt x="21170" y="20827"/>
                  <a:pt x="21185" y="20862"/>
                  <a:pt x="21156" y="20928"/>
                </a:cubicBezTo>
                <a:cubicBezTo>
                  <a:pt x="21131" y="20987"/>
                  <a:pt x="21101" y="20989"/>
                  <a:pt x="21063" y="20936"/>
                </a:cubicBezTo>
                <a:cubicBezTo>
                  <a:pt x="21047" y="20914"/>
                  <a:pt x="21026" y="20903"/>
                  <a:pt x="21016" y="20911"/>
                </a:cubicBezTo>
                <a:cubicBezTo>
                  <a:pt x="20993" y="20930"/>
                  <a:pt x="21006" y="20999"/>
                  <a:pt x="21038" y="21027"/>
                </a:cubicBezTo>
                <a:cubicBezTo>
                  <a:pt x="21052" y="21038"/>
                  <a:pt x="21086" y="21048"/>
                  <a:pt x="21114" y="21049"/>
                </a:cubicBezTo>
                <a:cubicBezTo>
                  <a:pt x="21154" y="21050"/>
                  <a:pt x="21170" y="21038"/>
                  <a:pt x="21193" y="20985"/>
                </a:cubicBezTo>
                <a:cubicBezTo>
                  <a:pt x="21220" y="20924"/>
                  <a:pt x="21221" y="20901"/>
                  <a:pt x="21221" y="20649"/>
                </a:cubicBezTo>
                <a:lnTo>
                  <a:pt x="21221" y="20379"/>
                </a:lnTo>
                <a:lnTo>
                  <a:pt x="21134" y="20379"/>
                </a:lnTo>
                <a:close/>
              </a:path>
            </a:pathLst>
          </a:cu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Computer Chess (1997)"/>
          <p:cNvSpPr txBox="1">
            <a:spLocks noGrp="1"/>
          </p:cNvSpPr>
          <p:nvPr>
            <p:ph type="title"/>
          </p:nvPr>
        </p:nvSpPr>
        <p:spPr>
          <a:prstGeom prst="rect">
            <a:avLst/>
          </a:prstGeom>
        </p:spPr>
        <p:txBody>
          <a:bodyPr/>
          <a:lstStyle/>
          <a:p>
            <a:r>
              <a:t>Computer Chess (1997)</a:t>
            </a:r>
          </a:p>
        </p:txBody>
      </p:sp>
      <p:sp>
        <p:nvSpPr>
          <p:cNvPr id="228" name="Started as &quot;ChipTest&quot; at CMU, followed by &quot;Deep Thought&quot;…"/>
          <p:cNvSpPr txBox="1">
            <a:spLocks noGrp="1"/>
          </p:cNvSpPr>
          <p:nvPr>
            <p:ph type="body" idx="1"/>
          </p:nvPr>
        </p:nvSpPr>
        <p:spPr>
          <a:prstGeom prst="rect">
            <a:avLst/>
          </a:prstGeom>
        </p:spPr>
        <p:txBody>
          <a:bodyPr/>
          <a:lstStyle/>
          <a:p>
            <a:endParaRPr/>
          </a:p>
          <a:p>
            <a:endParaRPr/>
          </a:p>
          <a:p>
            <a:endParaRPr/>
          </a:p>
          <a:p>
            <a:endParaRPr/>
          </a:p>
          <a:p>
            <a:endParaRPr/>
          </a:p>
          <a:p>
            <a:r>
              <a:t>Started as "ChipTest" at CMU, followed by "Deep Thought"</a:t>
            </a:r>
          </a:p>
          <a:p>
            <a:r>
              <a:t>After graduation, developers were hired by IBM</a:t>
            </a:r>
          </a:p>
          <a:p>
            <a:r>
              <a:t>Defeated Kasparov 3.5-2.5 in 1997</a:t>
            </a:r>
          </a:p>
          <a:p>
            <a:r>
              <a:t>Kasparov played anti-computer opening moves to get Deep Blue out of it's opening book</a:t>
            </a:r>
          </a:p>
          <a:p>
            <a:r>
              <a:t>Kasparov accused IBM of cheating</a:t>
            </a:r>
          </a:p>
          <a:p>
            <a:r>
              <a:t>Power to crunch numbers rather than smart algorithms</a:t>
            </a:r>
          </a:p>
        </p:txBody>
      </p:sp>
      <p:sp>
        <p:nvSpPr>
          <p:cNvPr id="229" name="Lysbildenummer"/>
          <p:cNvSpPr txBox="1">
            <a:spLocks noGrp="1"/>
          </p:cNvSpPr>
          <p:nvPr>
            <p:ph type="sldNum" sz="quarter" idx="2"/>
          </p:nvPr>
        </p:nvSpPr>
        <p:spPr>
          <a:xfrm>
            <a:off x="11717129" y="6402776"/>
            <a:ext cx="379193" cy="3860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pic>
        <p:nvPicPr>
          <p:cNvPr id="230" name="Skjermbilde 2020-05-10 kl. 17.33.04.png" descr="Skjermbilde 2020-05-10 kl. 17.33.04.png"/>
          <p:cNvPicPr>
            <a:picLocks noChangeAspect="1"/>
          </p:cNvPicPr>
          <p:nvPr/>
        </p:nvPicPr>
        <p:blipFill>
          <a:blip r:embed="rId2"/>
          <a:stretch>
            <a:fillRect/>
          </a:stretch>
        </p:blipFill>
        <p:spPr>
          <a:xfrm>
            <a:off x="3476151" y="813037"/>
            <a:ext cx="5239698" cy="2521468"/>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ar Driving (2007)"/>
          <p:cNvSpPr txBox="1">
            <a:spLocks noGrp="1"/>
          </p:cNvSpPr>
          <p:nvPr>
            <p:ph type="title"/>
          </p:nvPr>
        </p:nvSpPr>
        <p:spPr>
          <a:prstGeom prst="rect">
            <a:avLst/>
          </a:prstGeom>
        </p:spPr>
        <p:txBody>
          <a:bodyPr/>
          <a:lstStyle/>
          <a:p>
            <a:r>
              <a:t>Car Driving (2007)</a:t>
            </a:r>
          </a:p>
        </p:txBody>
      </p:sp>
      <p:sp>
        <p:nvSpPr>
          <p:cNvPr id="233" name="DARPA Urban challenge…"/>
          <p:cNvSpPr txBox="1">
            <a:spLocks noGrp="1"/>
          </p:cNvSpPr>
          <p:nvPr>
            <p:ph type="body" sz="half" idx="1"/>
          </p:nvPr>
        </p:nvSpPr>
        <p:spPr>
          <a:xfrm>
            <a:off x="290286" y="1355073"/>
            <a:ext cx="5254133" cy="4817294"/>
          </a:xfrm>
          <a:prstGeom prst="rect">
            <a:avLst/>
          </a:prstGeom>
        </p:spPr>
        <p:txBody>
          <a:bodyPr>
            <a:normAutofit lnSpcReduction="10000"/>
          </a:bodyPr>
          <a:lstStyle/>
          <a:p>
            <a:pPr marL="597363" indent="-448023" defTabSz="896111">
              <a:spcBef>
                <a:spcPts val="500"/>
              </a:spcBef>
              <a:buSzPts val="1900"/>
              <a:defRPr sz="1960"/>
            </a:pPr>
            <a:r>
              <a:t>DARPA Urban challenge</a:t>
            </a:r>
          </a:p>
          <a:p>
            <a:pPr marL="597363" indent="-448023" defTabSz="896111">
              <a:spcBef>
                <a:spcPts val="500"/>
              </a:spcBef>
              <a:buSzPts val="1900"/>
              <a:defRPr sz="1960"/>
            </a:pPr>
            <a:r>
              <a:t>96 km urban area course, to be completed &lt; 6 hours, took place in 2007</a:t>
            </a:r>
            <a:br/>
            <a:endParaRPr/>
          </a:p>
          <a:p>
            <a:pPr marL="597363" indent="-448023" defTabSz="896111">
              <a:spcBef>
                <a:spcPts val="500"/>
              </a:spcBef>
              <a:buSzPts val="1900"/>
              <a:defRPr sz="1960"/>
            </a:pPr>
            <a:r>
              <a:t>Tartan Racing (CMU+GM) claimed the $2 million prize</a:t>
            </a:r>
            <a:br/>
            <a:endParaRPr/>
          </a:p>
          <a:p>
            <a:pPr marL="597363" indent="-448023" defTabSz="896111">
              <a:spcBef>
                <a:spcPts val="500"/>
              </a:spcBef>
              <a:buSzPts val="1900"/>
              <a:defRPr sz="1960"/>
            </a:pPr>
            <a:r>
              <a:t>Challenge involves mission planning, motion planning, behaviour generation, perception, world modelling</a:t>
            </a:r>
            <a:br/>
            <a:endParaRPr/>
          </a:p>
          <a:p>
            <a:pPr marL="597363" indent="-448023" defTabSz="896111">
              <a:spcBef>
                <a:spcPts val="500"/>
              </a:spcBef>
              <a:buSzPts val="1900"/>
              <a:defRPr sz="1960">
                <a:solidFill>
                  <a:srgbClr val="EA3322"/>
                </a:solidFill>
              </a:defRPr>
            </a:pPr>
            <a:r>
              <a:t>http://www.youtube.com/watch?v=lULl63ERek060</a:t>
            </a:r>
          </a:p>
        </p:txBody>
      </p:sp>
      <p:sp>
        <p:nvSpPr>
          <p:cNvPr id="234" name="Lysbildenummer"/>
          <p:cNvSpPr txBox="1">
            <a:spLocks noGrp="1"/>
          </p:cNvSpPr>
          <p:nvPr>
            <p:ph type="sldNum" sz="quarter" idx="2"/>
          </p:nvPr>
        </p:nvSpPr>
        <p:spPr>
          <a:xfrm>
            <a:off x="11717129" y="6402776"/>
            <a:ext cx="379193" cy="3860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pic>
        <p:nvPicPr>
          <p:cNvPr id="235" name="Skjermbilde 2020-05-10 kl. 17.37.53.png" descr="Skjermbilde 2020-05-10 kl. 17.37.53.png"/>
          <p:cNvPicPr>
            <a:picLocks noChangeAspect="1"/>
          </p:cNvPicPr>
          <p:nvPr/>
        </p:nvPicPr>
        <p:blipFill>
          <a:blip r:embed="rId2"/>
          <a:stretch>
            <a:fillRect/>
          </a:stretch>
        </p:blipFill>
        <p:spPr>
          <a:xfrm>
            <a:off x="6964911" y="421364"/>
            <a:ext cx="4501622" cy="2954604"/>
          </a:xfrm>
          <a:prstGeom prst="rect">
            <a:avLst/>
          </a:prstGeom>
          <a:ln w="12700">
            <a:miter lim="400000"/>
          </a:ln>
        </p:spPr>
      </p:pic>
      <p:pic>
        <p:nvPicPr>
          <p:cNvPr id="236" name="Skjermbilde 2020-05-10 kl. 17.38.25.png" descr="Skjermbilde 2020-05-10 kl. 17.38.25.png"/>
          <p:cNvPicPr>
            <a:picLocks noChangeAspect="1"/>
          </p:cNvPicPr>
          <p:nvPr/>
        </p:nvPicPr>
        <p:blipFill>
          <a:blip r:embed="rId3"/>
          <a:stretch>
            <a:fillRect/>
          </a:stretch>
        </p:blipFill>
        <p:spPr>
          <a:xfrm>
            <a:off x="6952279" y="3415676"/>
            <a:ext cx="4526887" cy="2708108"/>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Lysbilde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
        <p:nvSpPr>
          <p:cNvPr id="142" name="A Brief History of AI"/>
          <p:cNvSpPr txBox="1">
            <a:spLocks noGrp="1"/>
          </p:cNvSpPr>
          <p:nvPr>
            <p:ph type="title"/>
          </p:nvPr>
        </p:nvSpPr>
        <p:spPr>
          <a:prstGeom prst="rect">
            <a:avLst/>
          </a:prstGeom>
        </p:spPr>
        <p:txBody>
          <a:bodyPr/>
          <a:lstStyle/>
          <a:p>
            <a:r>
              <a:rPr dirty="0"/>
              <a:t>A Brief History of AI</a:t>
            </a:r>
          </a:p>
        </p:txBody>
      </p:sp>
      <p:sp>
        <p:nvSpPr>
          <p:cNvPr id="143" name="http://www.bbc.co.uk/timelines/zq376fr"/>
          <p:cNvSpPr txBox="1">
            <a:spLocks noGrp="1"/>
          </p:cNvSpPr>
          <p:nvPr>
            <p:ph type="body" sz="quarter" idx="4294967295"/>
          </p:nvPr>
        </p:nvSpPr>
        <p:spPr>
          <a:xfrm>
            <a:off x="62619" y="6211857"/>
            <a:ext cx="11176001" cy="595601"/>
          </a:xfrm>
          <a:prstGeom prst="rect">
            <a:avLst/>
          </a:prstGeom>
        </p:spPr>
        <p:txBody>
          <a:bodyPr anchor="ctr">
            <a:normAutofit/>
          </a:bodyPr>
          <a:lstStyle>
            <a:lvl1pPr marL="0" indent="0" defTabSz="12700">
              <a:lnSpc>
                <a:spcPct val="100000"/>
              </a:lnSpc>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600">
                <a:solidFill>
                  <a:srgbClr val="1245CF"/>
                </a:solidFill>
                <a:latin typeface="Helvetica Neue Light"/>
                <a:ea typeface="Helvetica Neue Light"/>
                <a:cs typeface="Helvetica Neue Light"/>
                <a:sym typeface="Helvetica Neue Light"/>
              </a:defRPr>
            </a:lvl1pPr>
          </a:lstStyle>
          <a:p>
            <a:r>
              <a:t>http://www.bbc.co.uk/timelines/zq376fr</a:t>
            </a:r>
          </a:p>
        </p:txBody>
      </p:sp>
      <p:pic>
        <p:nvPicPr>
          <p:cNvPr id="144" name="p031y3m0.jpg" descr="p031y3m0.jpg"/>
          <p:cNvPicPr>
            <a:picLocks noChangeAspect="1"/>
          </p:cNvPicPr>
          <p:nvPr/>
        </p:nvPicPr>
        <p:blipFill>
          <a:blip r:embed="rId2"/>
          <a:stretch>
            <a:fillRect/>
          </a:stretch>
        </p:blipFill>
        <p:spPr>
          <a:xfrm>
            <a:off x="251606" y="3977443"/>
            <a:ext cx="3725715" cy="2095715"/>
          </a:xfrm>
          <a:prstGeom prst="rect">
            <a:avLst/>
          </a:prstGeom>
          <a:ln w="12700">
            <a:miter lim="400000"/>
          </a:ln>
        </p:spPr>
      </p:pic>
      <p:pic>
        <p:nvPicPr>
          <p:cNvPr id="145" name="p031y3d7.jpg" descr="p031y3d7.jpg"/>
          <p:cNvPicPr>
            <a:picLocks noChangeAspect="1"/>
          </p:cNvPicPr>
          <p:nvPr/>
        </p:nvPicPr>
        <p:blipFill>
          <a:blip r:embed="rId3"/>
          <a:stretch>
            <a:fillRect/>
          </a:stretch>
        </p:blipFill>
        <p:spPr>
          <a:xfrm>
            <a:off x="4220783" y="3958966"/>
            <a:ext cx="3791413" cy="2132670"/>
          </a:xfrm>
          <a:prstGeom prst="rect">
            <a:avLst/>
          </a:prstGeom>
          <a:ln w="12700">
            <a:miter lim="400000"/>
          </a:ln>
        </p:spPr>
      </p:pic>
      <p:pic>
        <p:nvPicPr>
          <p:cNvPr id="146" name="p0321037.jpg" descr="p0321037.jpg"/>
          <p:cNvPicPr>
            <a:picLocks noChangeAspect="1"/>
          </p:cNvPicPr>
          <p:nvPr/>
        </p:nvPicPr>
        <p:blipFill>
          <a:blip r:embed="rId4"/>
          <a:stretch>
            <a:fillRect/>
          </a:stretch>
        </p:blipFill>
        <p:spPr>
          <a:xfrm>
            <a:off x="8167138" y="1145124"/>
            <a:ext cx="3983648" cy="2240803"/>
          </a:xfrm>
          <a:prstGeom prst="rect">
            <a:avLst/>
          </a:prstGeom>
          <a:ln w="12700">
            <a:miter lim="400000"/>
          </a:ln>
        </p:spPr>
      </p:pic>
      <p:pic>
        <p:nvPicPr>
          <p:cNvPr id="147" name="p031y3h4.jpg" descr="p031y3h4.jpg"/>
          <p:cNvPicPr>
            <a:picLocks noChangeAspect="1"/>
          </p:cNvPicPr>
          <p:nvPr/>
        </p:nvPicPr>
        <p:blipFill>
          <a:blip r:embed="rId5"/>
          <a:stretch>
            <a:fillRect/>
          </a:stretch>
        </p:blipFill>
        <p:spPr>
          <a:xfrm>
            <a:off x="47398" y="1290212"/>
            <a:ext cx="3725715" cy="2095715"/>
          </a:xfrm>
          <a:prstGeom prst="rect">
            <a:avLst/>
          </a:prstGeom>
          <a:ln w="12700">
            <a:miter lim="400000"/>
          </a:ln>
        </p:spPr>
      </p:pic>
      <p:pic>
        <p:nvPicPr>
          <p:cNvPr id="148" name="p031y39h.jpg" descr="p031y39h.jpg"/>
          <p:cNvPicPr>
            <a:picLocks noChangeAspect="1"/>
          </p:cNvPicPr>
          <p:nvPr/>
        </p:nvPicPr>
        <p:blipFill>
          <a:blip r:embed="rId6"/>
          <a:stretch>
            <a:fillRect/>
          </a:stretch>
        </p:blipFill>
        <p:spPr>
          <a:xfrm>
            <a:off x="4415398" y="1122794"/>
            <a:ext cx="3361204" cy="2240803"/>
          </a:xfrm>
          <a:prstGeom prst="rect">
            <a:avLst/>
          </a:prstGeom>
          <a:ln w="12700">
            <a:miter lim="400000"/>
          </a:ln>
        </p:spPr>
      </p:pic>
      <p:pic>
        <p:nvPicPr>
          <p:cNvPr id="149" name="p031y3jz.jpg" descr="p031y3jz.jpg"/>
          <p:cNvPicPr>
            <a:picLocks noChangeAspect="1"/>
          </p:cNvPicPr>
          <p:nvPr/>
        </p:nvPicPr>
        <p:blipFill>
          <a:blip r:embed="rId7"/>
          <a:stretch>
            <a:fillRect/>
          </a:stretch>
        </p:blipFill>
        <p:spPr>
          <a:xfrm>
            <a:off x="8167138" y="3904899"/>
            <a:ext cx="3983649" cy="2240803"/>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NLP, Reasoning, ... (2011)"/>
          <p:cNvSpPr txBox="1">
            <a:spLocks noGrp="1"/>
          </p:cNvSpPr>
          <p:nvPr>
            <p:ph type="title"/>
          </p:nvPr>
        </p:nvSpPr>
        <p:spPr>
          <a:prstGeom prst="rect">
            <a:avLst/>
          </a:prstGeom>
        </p:spPr>
        <p:txBody>
          <a:bodyPr/>
          <a:lstStyle/>
          <a:p>
            <a:r>
              <a:t>NLP, Reasoning, ... (2011)</a:t>
            </a:r>
          </a:p>
        </p:txBody>
      </p:sp>
      <p:sp>
        <p:nvSpPr>
          <p:cNvPr id="239" name="Watson defeated the two greatest-ever Jeopardy! Champions…"/>
          <p:cNvSpPr txBox="1">
            <a:spLocks noGrp="1"/>
          </p:cNvSpPr>
          <p:nvPr>
            <p:ph type="body" idx="1"/>
          </p:nvPr>
        </p:nvSpPr>
        <p:spPr>
          <a:prstGeom prst="rect">
            <a:avLst/>
          </a:prstGeom>
        </p:spPr>
        <p:txBody>
          <a:bodyPr/>
          <a:lstStyle/>
          <a:p>
            <a:endParaRPr/>
          </a:p>
          <a:p>
            <a:endParaRPr/>
          </a:p>
          <a:p>
            <a:endParaRPr/>
          </a:p>
          <a:p>
            <a:endParaRPr/>
          </a:p>
          <a:p>
            <a:r>
              <a:t>Watson defeated the two greatest-ever Jeopardy! Champions</a:t>
            </a:r>
          </a:p>
          <a:p>
            <a:r>
              <a:t>Involves natural language processing, information retrieval, knowledge representation and reasoning, and machine learning</a:t>
            </a:r>
          </a:p>
          <a:p>
            <a:pPr>
              <a:defRPr>
                <a:solidFill>
                  <a:srgbClr val="EA3322"/>
                </a:solidFill>
              </a:defRPr>
            </a:pPr>
            <a:r>
              <a:t>http://www.youtube.com/watch?v=oUj9AzSE_9c</a:t>
            </a:r>
          </a:p>
        </p:txBody>
      </p:sp>
      <p:sp>
        <p:nvSpPr>
          <p:cNvPr id="240" name="Lysbildenummer"/>
          <p:cNvSpPr txBox="1">
            <a:spLocks noGrp="1"/>
          </p:cNvSpPr>
          <p:nvPr>
            <p:ph type="sldNum" sz="quarter" idx="2"/>
          </p:nvPr>
        </p:nvSpPr>
        <p:spPr>
          <a:xfrm>
            <a:off x="11717129" y="6402776"/>
            <a:ext cx="379193" cy="3860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pic>
        <p:nvPicPr>
          <p:cNvPr id="241" name="Skjermbilde 2020-05-10 kl. 17.39.24.png" descr="Skjermbilde 2020-05-10 kl. 17.39.24.png"/>
          <p:cNvPicPr>
            <a:picLocks noChangeAspect="1"/>
          </p:cNvPicPr>
          <p:nvPr/>
        </p:nvPicPr>
        <p:blipFill>
          <a:blip r:embed="rId2"/>
          <a:stretch>
            <a:fillRect/>
          </a:stretch>
        </p:blipFill>
        <p:spPr>
          <a:xfrm>
            <a:off x="4032827" y="924375"/>
            <a:ext cx="4126346" cy="2036066"/>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Personal Assistants, Smart Home (2014)"/>
          <p:cNvSpPr txBox="1">
            <a:spLocks noGrp="1"/>
          </p:cNvSpPr>
          <p:nvPr>
            <p:ph type="title"/>
          </p:nvPr>
        </p:nvSpPr>
        <p:spPr>
          <a:prstGeom prst="rect">
            <a:avLst/>
          </a:prstGeom>
        </p:spPr>
        <p:txBody>
          <a:bodyPr/>
          <a:lstStyle/>
          <a:p>
            <a:r>
              <a:t>Personal Assistants, Smart Home (2014)</a:t>
            </a:r>
          </a:p>
        </p:txBody>
      </p:sp>
      <p:sp>
        <p:nvSpPr>
          <p:cNvPr id="244" name="Siri  / GoogleHome / Amazon Alexa / Echo"/>
          <p:cNvSpPr txBox="1">
            <a:spLocks noGrp="1"/>
          </p:cNvSpPr>
          <p:nvPr>
            <p:ph type="body" sz="quarter" idx="1"/>
          </p:nvPr>
        </p:nvSpPr>
        <p:spPr>
          <a:xfrm>
            <a:off x="296517" y="995623"/>
            <a:ext cx="2837958" cy="1301880"/>
          </a:xfrm>
          <a:prstGeom prst="rect">
            <a:avLst/>
          </a:prstGeom>
        </p:spPr>
        <p:txBody>
          <a:bodyPr/>
          <a:lstStyle>
            <a:lvl1pPr marL="554695" indent="-416021" defTabSz="832104">
              <a:spcBef>
                <a:spcPts val="500"/>
              </a:spcBef>
              <a:buSzPts val="1800"/>
              <a:defRPr sz="1820"/>
            </a:lvl1pPr>
          </a:lstStyle>
          <a:p>
            <a:r>
              <a:t>Siri  / GoogleHome / Amazon Alexa / Echo</a:t>
            </a:r>
          </a:p>
        </p:txBody>
      </p:sp>
      <p:sp>
        <p:nvSpPr>
          <p:cNvPr id="245" name="Lysbildenummer"/>
          <p:cNvSpPr txBox="1">
            <a:spLocks noGrp="1"/>
          </p:cNvSpPr>
          <p:nvPr>
            <p:ph type="sldNum" sz="quarter" idx="2"/>
          </p:nvPr>
        </p:nvSpPr>
        <p:spPr>
          <a:xfrm>
            <a:off x="11717129" y="6402776"/>
            <a:ext cx="379193" cy="3860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pic>
        <p:nvPicPr>
          <p:cNvPr id="246" name="Skjermbilde 2020-05-10 kl. 17.44.22.png" descr="Skjermbilde 2020-05-10 kl. 17.44.22.png"/>
          <p:cNvPicPr>
            <a:picLocks noChangeAspect="1"/>
          </p:cNvPicPr>
          <p:nvPr/>
        </p:nvPicPr>
        <p:blipFill>
          <a:blip r:embed="rId2"/>
          <a:stretch>
            <a:fillRect/>
          </a:stretch>
        </p:blipFill>
        <p:spPr>
          <a:xfrm>
            <a:off x="7547903" y="1123297"/>
            <a:ext cx="3792476" cy="2085862"/>
          </a:xfrm>
          <a:prstGeom prst="rect">
            <a:avLst/>
          </a:prstGeom>
          <a:ln w="12700">
            <a:miter lim="400000"/>
          </a:ln>
        </p:spPr>
      </p:pic>
      <p:sp>
        <p:nvSpPr>
          <p:cNvPr id="247" name="https://www.youtube.com/watch?v=ZfCfTYZJWtI"/>
          <p:cNvSpPr txBox="1"/>
          <p:nvPr/>
        </p:nvSpPr>
        <p:spPr>
          <a:xfrm>
            <a:off x="5985438" y="5808525"/>
            <a:ext cx="7195217" cy="396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92500" lnSpcReduction="10000"/>
          </a:bodyPr>
          <a:lstStyle>
            <a:lvl1pPr algn="ctr" defTabSz="694944">
              <a:lnSpc>
                <a:spcPct val="115000"/>
              </a:lnSpc>
              <a:spcBef>
                <a:spcPts val="400"/>
              </a:spcBef>
              <a:defRPr sz="1520">
                <a:solidFill>
                  <a:srgbClr val="EA3322"/>
                </a:solidFill>
              </a:defRPr>
            </a:lvl1pPr>
          </a:lstStyle>
          <a:p>
            <a:r>
              <a:t>https://www.youtube.com/watch?v=ZfCfTYZJWtI</a:t>
            </a:r>
          </a:p>
        </p:txBody>
      </p:sp>
      <p:sp>
        <p:nvSpPr>
          <p:cNvPr id="248" name="https://www.youtube.com/watch?v=KkOCeAtKHIc"/>
          <p:cNvSpPr txBox="1"/>
          <p:nvPr/>
        </p:nvSpPr>
        <p:spPr>
          <a:xfrm>
            <a:off x="7303154" y="3273574"/>
            <a:ext cx="4281973" cy="560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algn="ctr" defTabSz="667512">
              <a:lnSpc>
                <a:spcPct val="115000"/>
              </a:lnSpc>
              <a:spcBef>
                <a:spcPts val="400"/>
              </a:spcBef>
              <a:defRPr sz="1460">
                <a:solidFill>
                  <a:srgbClr val="EA3322"/>
                </a:solidFill>
              </a:defRPr>
            </a:lvl1pPr>
          </a:lstStyle>
          <a:p>
            <a:r>
              <a:t>https://www.youtube.com/watch?v=KkOCeAtKHIc</a:t>
            </a:r>
          </a:p>
        </p:txBody>
      </p:sp>
      <p:sp>
        <p:nvSpPr>
          <p:cNvPr id="249" name="https://www.youtube.com/watch?v=bWSwe5rk8MQ&amp;t=314s"/>
          <p:cNvSpPr txBox="1"/>
          <p:nvPr/>
        </p:nvSpPr>
        <p:spPr>
          <a:xfrm>
            <a:off x="1320784" y="3076574"/>
            <a:ext cx="7195217" cy="360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92500" lnSpcReduction="20000"/>
          </a:bodyPr>
          <a:lstStyle>
            <a:lvl1pPr algn="ctr" defTabSz="576072">
              <a:lnSpc>
                <a:spcPct val="115000"/>
              </a:lnSpc>
              <a:spcBef>
                <a:spcPts val="300"/>
              </a:spcBef>
              <a:defRPr sz="1260">
                <a:solidFill>
                  <a:srgbClr val="EA3322"/>
                </a:solidFill>
              </a:defRPr>
            </a:lvl1pPr>
          </a:lstStyle>
          <a:p>
            <a:r>
              <a:t>https://www.youtube.com/watch?v=bWSwe5rk8MQ&amp;t=314s</a:t>
            </a:r>
          </a:p>
        </p:txBody>
      </p:sp>
      <p:sp>
        <p:nvSpPr>
          <p:cNvPr id="250" name="https://www.youtube.com/watch?v=BjOALKK"/>
          <p:cNvSpPr txBox="1"/>
          <p:nvPr/>
        </p:nvSpPr>
        <p:spPr>
          <a:xfrm>
            <a:off x="-243786" y="5881476"/>
            <a:ext cx="7195218" cy="396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92500" lnSpcReduction="10000"/>
          </a:bodyPr>
          <a:lstStyle>
            <a:lvl1pPr algn="ctr" defTabSz="694944">
              <a:lnSpc>
                <a:spcPct val="115000"/>
              </a:lnSpc>
              <a:spcBef>
                <a:spcPts val="400"/>
              </a:spcBef>
              <a:defRPr sz="1520">
                <a:solidFill>
                  <a:srgbClr val="EA3322"/>
                </a:solidFill>
              </a:defRPr>
            </a:lvl1pPr>
          </a:lstStyle>
          <a:p>
            <a:r>
              <a:t>https://www.youtube.com/watch?v=BjOALKK</a:t>
            </a:r>
          </a:p>
        </p:txBody>
      </p:sp>
      <p:pic>
        <p:nvPicPr>
          <p:cNvPr id="251" name="Skjermbilde 2020-05-10 kl. 17.53.49.png" descr="Skjermbilde 2020-05-10 kl. 17.53.49.png"/>
          <p:cNvPicPr>
            <a:picLocks noChangeAspect="1"/>
          </p:cNvPicPr>
          <p:nvPr/>
        </p:nvPicPr>
        <p:blipFill>
          <a:blip r:embed="rId3"/>
          <a:stretch>
            <a:fillRect/>
          </a:stretch>
        </p:blipFill>
        <p:spPr>
          <a:xfrm>
            <a:off x="3139874" y="1029966"/>
            <a:ext cx="3557037" cy="1943869"/>
          </a:xfrm>
          <a:prstGeom prst="rect">
            <a:avLst/>
          </a:prstGeom>
          <a:ln w="12700">
            <a:miter lim="400000"/>
          </a:ln>
        </p:spPr>
      </p:pic>
      <p:pic>
        <p:nvPicPr>
          <p:cNvPr id="252" name="Skjermbilde 2020-05-10 kl. 17.53.57.png" descr="Skjermbilde 2020-05-10 kl. 17.53.57.png"/>
          <p:cNvPicPr>
            <a:picLocks noChangeAspect="1"/>
          </p:cNvPicPr>
          <p:nvPr/>
        </p:nvPicPr>
        <p:blipFill>
          <a:blip r:embed="rId4"/>
          <a:stretch>
            <a:fillRect/>
          </a:stretch>
        </p:blipFill>
        <p:spPr>
          <a:xfrm>
            <a:off x="7593343" y="3683655"/>
            <a:ext cx="3803102" cy="2085862"/>
          </a:xfrm>
          <a:prstGeom prst="rect">
            <a:avLst/>
          </a:prstGeom>
          <a:ln w="12700">
            <a:miter lim="400000"/>
          </a:ln>
        </p:spPr>
      </p:pic>
      <p:pic>
        <p:nvPicPr>
          <p:cNvPr id="253" name="Skjermbilde 2020-05-10 kl. 17.54.08.png" descr="Skjermbilde 2020-05-10 kl. 17.54.08.png"/>
          <p:cNvPicPr>
            <a:picLocks noChangeAspect="1"/>
          </p:cNvPicPr>
          <p:nvPr/>
        </p:nvPicPr>
        <p:blipFill>
          <a:blip r:embed="rId5"/>
          <a:srcRect/>
          <a:stretch>
            <a:fillRect/>
          </a:stretch>
        </p:blipFill>
        <p:spPr>
          <a:xfrm>
            <a:off x="414963" y="3402589"/>
            <a:ext cx="5877525" cy="2480054"/>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Go and Deep Learning (2016)"/>
          <p:cNvSpPr txBox="1">
            <a:spLocks noGrp="1"/>
          </p:cNvSpPr>
          <p:nvPr>
            <p:ph type="title"/>
          </p:nvPr>
        </p:nvSpPr>
        <p:spPr>
          <a:prstGeom prst="rect">
            <a:avLst/>
          </a:prstGeom>
        </p:spPr>
        <p:txBody>
          <a:bodyPr/>
          <a:lstStyle/>
          <a:p>
            <a:r>
              <a:t>Go and Deep Learning (2016)</a:t>
            </a:r>
          </a:p>
        </p:txBody>
      </p:sp>
      <p:sp>
        <p:nvSpPr>
          <p:cNvPr id="256" name="In March 2016, DeepMind's AlphaGo beat the 9-dan player Lee Sedol 4-1…"/>
          <p:cNvSpPr txBox="1">
            <a:spLocks noGrp="1"/>
          </p:cNvSpPr>
          <p:nvPr>
            <p:ph type="body" idx="1"/>
          </p:nvPr>
        </p:nvSpPr>
        <p:spPr>
          <a:prstGeom prst="rect">
            <a:avLst/>
          </a:prstGeom>
        </p:spPr>
        <p:txBody>
          <a:bodyPr/>
          <a:lstStyle/>
          <a:p>
            <a:endParaRPr/>
          </a:p>
          <a:p>
            <a:endParaRPr/>
          </a:p>
          <a:p>
            <a:endParaRPr/>
          </a:p>
          <a:p>
            <a:endParaRPr/>
          </a:p>
          <a:p>
            <a:r>
              <a:t>In March 2016, DeepMind's AlphaGo beat the 9-dan player Lee Sedol 4-1</a:t>
            </a:r>
          </a:p>
          <a:p>
            <a:pPr>
              <a:defRPr>
                <a:solidFill>
                  <a:srgbClr val="EA3322"/>
                </a:solidFill>
              </a:defRPr>
            </a:pPr>
            <a:r>
              <a:rPr u="sng">
                <a:uFill>
                  <a:solidFill>
                    <a:schemeClr val="accent5"/>
                  </a:solidFill>
                </a:uFill>
                <a:hlinkClick r:id="rId2"/>
              </a:rPr>
              <a:t>https://www.youtube.com/watch?v=g-dKXOlsf98</a:t>
            </a:r>
          </a:p>
          <a:p>
            <a:r>
              <a:t>It is based on deep learning and reinforcement learning</a:t>
            </a:r>
          </a:p>
          <a:p>
            <a:r>
              <a:t>Closer than general AI than Deep Blue or Watson Go requires intuition ...</a:t>
            </a:r>
          </a:p>
          <a:p>
            <a:r>
              <a:t>In January 2017 the new version of the program just beat world champions in online short face</a:t>
            </a:r>
          </a:p>
        </p:txBody>
      </p:sp>
      <p:sp>
        <p:nvSpPr>
          <p:cNvPr id="257" name="Lysbildenummer"/>
          <p:cNvSpPr txBox="1">
            <a:spLocks noGrp="1"/>
          </p:cNvSpPr>
          <p:nvPr>
            <p:ph type="sldNum" sz="quarter" idx="2"/>
          </p:nvPr>
        </p:nvSpPr>
        <p:spPr>
          <a:xfrm>
            <a:off x="11717129" y="6402776"/>
            <a:ext cx="379193" cy="3860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pic>
        <p:nvPicPr>
          <p:cNvPr id="258" name="Skjermbilde 2020-05-10 kl. 17.58.35.png" descr="Skjermbilde 2020-05-10 kl. 17.58.35.png"/>
          <p:cNvPicPr>
            <a:picLocks noChangeAspect="1"/>
          </p:cNvPicPr>
          <p:nvPr/>
        </p:nvPicPr>
        <p:blipFill>
          <a:blip r:embed="rId3"/>
          <a:stretch>
            <a:fillRect/>
          </a:stretch>
        </p:blipFill>
        <p:spPr>
          <a:xfrm>
            <a:off x="2304455" y="858113"/>
            <a:ext cx="3604274" cy="1790164"/>
          </a:xfrm>
          <a:prstGeom prst="rect">
            <a:avLst/>
          </a:prstGeom>
          <a:ln w="12700">
            <a:miter lim="400000"/>
          </a:ln>
        </p:spPr>
      </p:pic>
      <p:pic>
        <p:nvPicPr>
          <p:cNvPr id="259" name="Skjermbilde 2020-05-10 kl. 17.58.47.png" descr="Skjermbilde 2020-05-10 kl. 17.58.47.png"/>
          <p:cNvPicPr>
            <a:picLocks noChangeAspect="1"/>
          </p:cNvPicPr>
          <p:nvPr/>
        </p:nvPicPr>
        <p:blipFill>
          <a:blip r:embed="rId4"/>
          <a:stretch>
            <a:fillRect/>
          </a:stretch>
        </p:blipFill>
        <p:spPr>
          <a:xfrm>
            <a:off x="6706981" y="249020"/>
            <a:ext cx="1894864" cy="2436254"/>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Libratus beats Poker pros (2017)"/>
          <p:cNvSpPr txBox="1">
            <a:spLocks noGrp="1"/>
          </p:cNvSpPr>
          <p:nvPr>
            <p:ph type="title"/>
          </p:nvPr>
        </p:nvSpPr>
        <p:spPr>
          <a:prstGeom prst="rect">
            <a:avLst/>
          </a:prstGeom>
        </p:spPr>
        <p:txBody>
          <a:bodyPr/>
          <a:lstStyle/>
          <a:p>
            <a:r>
              <a:t>Libratus beats Poker pros (2017)</a:t>
            </a:r>
          </a:p>
        </p:txBody>
      </p:sp>
      <p:sp>
        <p:nvSpPr>
          <p:cNvPr id="262" name="CMU's Libratus AI system for Texas Hold'em Poker…"/>
          <p:cNvSpPr txBox="1">
            <a:spLocks noGrp="1"/>
          </p:cNvSpPr>
          <p:nvPr>
            <p:ph type="body" idx="1"/>
          </p:nvPr>
        </p:nvSpPr>
        <p:spPr>
          <a:prstGeom prst="rect">
            <a:avLst/>
          </a:prstGeom>
        </p:spPr>
        <p:txBody>
          <a:bodyPr/>
          <a:lstStyle/>
          <a:p>
            <a:endParaRPr/>
          </a:p>
          <a:p>
            <a:endParaRPr/>
          </a:p>
          <a:p>
            <a:endParaRPr/>
          </a:p>
          <a:p>
            <a:endParaRPr/>
          </a:p>
          <a:p>
            <a:endParaRPr/>
          </a:p>
          <a:p>
            <a:r>
              <a:t>CMU's Libratus AI system for Texas Hold'em Poker</a:t>
            </a:r>
          </a:p>
          <a:p>
            <a:r>
              <a:t>20-day contest at Rivers Casino in Pittsburgh</a:t>
            </a:r>
          </a:p>
          <a:p>
            <a:r>
              <a:t>Uncertainty (bluffing!) is a big challenge!</a:t>
            </a:r>
          </a:p>
          <a:p>
            <a:pPr>
              <a:defRPr>
                <a:solidFill>
                  <a:srgbClr val="EA3322"/>
                </a:solidFill>
              </a:defRPr>
            </a:pPr>
            <a:r>
              <a:rPr u="sng">
                <a:solidFill>
                  <a:schemeClr val="accent5"/>
                </a:solidFill>
                <a:uFill>
                  <a:solidFill>
                    <a:schemeClr val="accent5"/>
                  </a:solidFill>
                </a:uFill>
                <a:hlinkClick r:id="rId2"/>
              </a:rPr>
              <a:t>https://www.cmu.edu/news/stories/archives/2017/january/AI-beats-poker-pros.html</a:t>
            </a:r>
          </a:p>
        </p:txBody>
      </p:sp>
      <p:sp>
        <p:nvSpPr>
          <p:cNvPr id="263" name="Lysbildenummer"/>
          <p:cNvSpPr txBox="1">
            <a:spLocks noGrp="1"/>
          </p:cNvSpPr>
          <p:nvPr>
            <p:ph type="sldNum" sz="quarter" idx="2"/>
          </p:nvPr>
        </p:nvSpPr>
        <p:spPr>
          <a:xfrm>
            <a:off x="11717129" y="6402776"/>
            <a:ext cx="379193" cy="38605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pic>
        <p:nvPicPr>
          <p:cNvPr id="264" name="Skjermbilde 2020-05-10 kl. 18.05.30.png" descr="Skjermbilde 2020-05-10 kl. 18.05.30.png"/>
          <p:cNvPicPr>
            <a:picLocks noChangeAspect="1"/>
          </p:cNvPicPr>
          <p:nvPr/>
        </p:nvPicPr>
        <p:blipFill>
          <a:blip r:embed="rId3"/>
          <a:stretch>
            <a:fillRect/>
          </a:stretch>
        </p:blipFill>
        <p:spPr>
          <a:xfrm>
            <a:off x="2860560" y="967416"/>
            <a:ext cx="6470880" cy="2404827"/>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Lysbilde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152" name="Evolution of AI: 1950-present"/>
          <p:cNvSpPr txBox="1">
            <a:spLocks noGrp="1"/>
          </p:cNvSpPr>
          <p:nvPr>
            <p:ph type="title"/>
          </p:nvPr>
        </p:nvSpPr>
        <p:spPr>
          <a:prstGeom prst="rect">
            <a:avLst/>
          </a:prstGeom>
        </p:spPr>
        <p:txBody>
          <a:bodyPr/>
          <a:lstStyle/>
          <a:p>
            <a:r>
              <a:t>Evolution of AI: 1950-present</a:t>
            </a:r>
          </a:p>
        </p:txBody>
      </p:sp>
      <p:sp>
        <p:nvSpPr>
          <p:cNvPr id="153" name="Source: Company data, Goldman Sachs Global Investment reach"/>
          <p:cNvSpPr txBox="1">
            <a:spLocks noGrp="1"/>
          </p:cNvSpPr>
          <p:nvPr>
            <p:ph type="body" sz="quarter" idx="4294967295"/>
          </p:nvPr>
        </p:nvSpPr>
        <p:spPr>
          <a:xfrm>
            <a:off x="62619" y="6211857"/>
            <a:ext cx="6131850" cy="595601"/>
          </a:xfrm>
          <a:prstGeom prst="rect">
            <a:avLst/>
          </a:prstGeom>
        </p:spPr>
        <p:txBody>
          <a:bodyPr anchor="ctr">
            <a:normAutofit/>
          </a:bodyPr>
          <a:lstStyle>
            <a:lvl1pPr marL="231629" indent="2" defTabSz="694944">
              <a:lnSpc>
                <a:spcPct val="100000"/>
              </a:lnSpc>
              <a:buClrTx/>
              <a:buSzTx/>
              <a:buFontTx/>
              <a:buNone/>
              <a:defRPr sz="1520">
                <a:solidFill>
                  <a:srgbClr val="091F5C"/>
                </a:solidFill>
                <a:latin typeface="+mj-lt"/>
                <a:ea typeface="+mj-ea"/>
                <a:cs typeface="+mj-cs"/>
                <a:sym typeface="Arial"/>
              </a:defRPr>
            </a:lvl1pPr>
          </a:lstStyle>
          <a:p>
            <a:r>
              <a:t>Source: Company data, Goldman Sachs Global Investment reach</a:t>
            </a:r>
          </a:p>
        </p:txBody>
      </p:sp>
      <p:pic>
        <p:nvPicPr>
          <p:cNvPr id="154" name="Skjermbilde 2020-05-10 kl. 15.53.42.png" descr="Skjermbilde 2020-05-10 kl. 15.53.42.png"/>
          <p:cNvPicPr>
            <a:picLocks noChangeAspect="1"/>
          </p:cNvPicPr>
          <p:nvPr/>
        </p:nvPicPr>
        <p:blipFill>
          <a:blip r:embed="rId2"/>
          <a:srcRect b="2"/>
          <a:stretch>
            <a:fillRect/>
          </a:stretch>
        </p:blipFill>
        <p:spPr>
          <a:xfrm>
            <a:off x="1918908" y="670011"/>
            <a:ext cx="8354184" cy="59682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0"/>
                </a:lnTo>
                <a:lnTo>
                  <a:pt x="0" y="21600"/>
                </a:lnTo>
                <a:lnTo>
                  <a:pt x="10800" y="21600"/>
                </a:lnTo>
                <a:lnTo>
                  <a:pt x="21600" y="21600"/>
                </a:lnTo>
                <a:lnTo>
                  <a:pt x="21600" y="10800"/>
                </a:lnTo>
                <a:lnTo>
                  <a:pt x="21600" y="0"/>
                </a:lnTo>
                <a:lnTo>
                  <a:pt x="10800" y="0"/>
                </a:lnTo>
                <a:lnTo>
                  <a:pt x="0" y="0"/>
                </a:lnTo>
                <a:close/>
                <a:moveTo>
                  <a:pt x="13045" y="17651"/>
                </a:moveTo>
                <a:cubicBezTo>
                  <a:pt x="13056" y="17652"/>
                  <a:pt x="13068" y="17657"/>
                  <a:pt x="13081" y="17664"/>
                </a:cubicBezTo>
                <a:lnTo>
                  <a:pt x="13124" y="17687"/>
                </a:lnTo>
                <a:lnTo>
                  <a:pt x="13088" y="17725"/>
                </a:lnTo>
                <a:cubicBezTo>
                  <a:pt x="13056" y="17759"/>
                  <a:pt x="13055" y="17768"/>
                  <a:pt x="13073" y="17815"/>
                </a:cubicBezTo>
                <a:cubicBezTo>
                  <a:pt x="13090" y="17859"/>
                  <a:pt x="13090" y="17872"/>
                  <a:pt x="13073" y="17900"/>
                </a:cubicBezTo>
                <a:cubicBezTo>
                  <a:pt x="13062" y="17918"/>
                  <a:pt x="13053" y="17954"/>
                  <a:pt x="13052" y="17977"/>
                </a:cubicBezTo>
                <a:cubicBezTo>
                  <a:pt x="13052" y="18014"/>
                  <a:pt x="13044" y="18020"/>
                  <a:pt x="13004" y="18015"/>
                </a:cubicBezTo>
                <a:lnTo>
                  <a:pt x="12957" y="18008"/>
                </a:lnTo>
                <a:lnTo>
                  <a:pt x="12957" y="18108"/>
                </a:lnTo>
                <a:lnTo>
                  <a:pt x="12957" y="18209"/>
                </a:lnTo>
                <a:lnTo>
                  <a:pt x="13025" y="18222"/>
                </a:lnTo>
                <a:cubicBezTo>
                  <a:pt x="13062" y="18229"/>
                  <a:pt x="13124" y="18235"/>
                  <a:pt x="13163" y="18235"/>
                </a:cubicBezTo>
                <a:cubicBezTo>
                  <a:pt x="13213" y="18235"/>
                  <a:pt x="13237" y="18245"/>
                  <a:pt x="13243" y="18266"/>
                </a:cubicBezTo>
                <a:cubicBezTo>
                  <a:pt x="13256" y="18313"/>
                  <a:pt x="13388" y="18308"/>
                  <a:pt x="13401" y="18260"/>
                </a:cubicBezTo>
                <a:cubicBezTo>
                  <a:pt x="13410" y="18228"/>
                  <a:pt x="13414" y="18229"/>
                  <a:pt x="13438" y="18271"/>
                </a:cubicBezTo>
                <a:cubicBezTo>
                  <a:pt x="13453" y="18296"/>
                  <a:pt x="13473" y="18316"/>
                  <a:pt x="13482" y="18316"/>
                </a:cubicBezTo>
                <a:cubicBezTo>
                  <a:pt x="13495" y="18316"/>
                  <a:pt x="13495" y="18308"/>
                  <a:pt x="13480" y="18283"/>
                </a:cubicBezTo>
                <a:cubicBezTo>
                  <a:pt x="13464" y="18256"/>
                  <a:pt x="13465" y="18247"/>
                  <a:pt x="13487" y="18225"/>
                </a:cubicBezTo>
                <a:cubicBezTo>
                  <a:pt x="13504" y="18207"/>
                  <a:pt x="13525" y="18203"/>
                  <a:pt x="13545" y="18213"/>
                </a:cubicBezTo>
                <a:cubicBezTo>
                  <a:pt x="13570" y="18226"/>
                  <a:pt x="13577" y="18249"/>
                  <a:pt x="13580" y="18319"/>
                </a:cubicBezTo>
                <a:cubicBezTo>
                  <a:pt x="13582" y="18369"/>
                  <a:pt x="13584" y="18417"/>
                  <a:pt x="13585" y="18429"/>
                </a:cubicBezTo>
                <a:cubicBezTo>
                  <a:pt x="13586" y="18440"/>
                  <a:pt x="13581" y="18490"/>
                  <a:pt x="13574" y="18541"/>
                </a:cubicBezTo>
                <a:cubicBezTo>
                  <a:pt x="13562" y="18624"/>
                  <a:pt x="13557" y="18633"/>
                  <a:pt x="13521" y="18630"/>
                </a:cubicBezTo>
                <a:cubicBezTo>
                  <a:pt x="13474" y="18625"/>
                  <a:pt x="13473" y="18631"/>
                  <a:pt x="13511" y="18684"/>
                </a:cubicBezTo>
                <a:cubicBezTo>
                  <a:pt x="13527" y="18707"/>
                  <a:pt x="13540" y="18746"/>
                  <a:pt x="13540" y="18773"/>
                </a:cubicBezTo>
                <a:cubicBezTo>
                  <a:pt x="13540" y="18800"/>
                  <a:pt x="13550" y="18827"/>
                  <a:pt x="13561" y="18834"/>
                </a:cubicBezTo>
                <a:cubicBezTo>
                  <a:pt x="13573" y="18840"/>
                  <a:pt x="13586" y="18875"/>
                  <a:pt x="13591" y="18913"/>
                </a:cubicBezTo>
                <a:cubicBezTo>
                  <a:pt x="13603" y="19004"/>
                  <a:pt x="13689" y="19091"/>
                  <a:pt x="13731" y="19055"/>
                </a:cubicBezTo>
                <a:cubicBezTo>
                  <a:pt x="13746" y="19041"/>
                  <a:pt x="13794" y="19030"/>
                  <a:pt x="13837" y="19030"/>
                </a:cubicBezTo>
                <a:cubicBezTo>
                  <a:pt x="13906" y="19030"/>
                  <a:pt x="13921" y="19038"/>
                  <a:pt x="13948" y="19086"/>
                </a:cubicBezTo>
                <a:cubicBezTo>
                  <a:pt x="13976" y="19136"/>
                  <a:pt x="13977" y="19145"/>
                  <a:pt x="13956" y="19165"/>
                </a:cubicBezTo>
                <a:cubicBezTo>
                  <a:pt x="13941" y="19181"/>
                  <a:pt x="13934" y="19221"/>
                  <a:pt x="13934" y="19283"/>
                </a:cubicBezTo>
                <a:cubicBezTo>
                  <a:pt x="13934" y="19361"/>
                  <a:pt x="13938" y="19378"/>
                  <a:pt x="13959" y="19378"/>
                </a:cubicBezTo>
                <a:cubicBezTo>
                  <a:pt x="14000" y="19378"/>
                  <a:pt x="14021" y="19419"/>
                  <a:pt x="14021" y="19500"/>
                </a:cubicBezTo>
                <a:cubicBezTo>
                  <a:pt x="14021" y="19581"/>
                  <a:pt x="14000" y="19622"/>
                  <a:pt x="13959" y="19622"/>
                </a:cubicBezTo>
                <a:cubicBezTo>
                  <a:pt x="13938" y="19622"/>
                  <a:pt x="13933" y="19640"/>
                  <a:pt x="13932" y="19728"/>
                </a:cubicBezTo>
                <a:cubicBezTo>
                  <a:pt x="13930" y="19884"/>
                  <a:pt x="13916" y="19939"/>
                  <a:pt x="13878" y="19937"/>
                </a:cubicBezTo>
                <a:cubicBezTo>
                  <a:pt x="13837" y="19935"/>
                  <a:pt x="13838" y="19948"/>
                  <a:pt x="13887" y="20003"/>
                </a:cubicBezTo>
                <a:cubicBezTo>
                  <a:pt x="13925" y="20046"/>
                  <a:pt x="13925" y="20049"/>
                  <a:pt x="13900" y="20085"/>
                </a:cubicBezTo>
                <a:cubicBezTo>
                  <a:pt x="13875" y="20120"/>
                  <a:pt x="13871" y="20119"/>
                  <a:pt x="13816" y="20036"/>
                </a:cubicBezTo>
                <a:cubicBezTo>
                  <a:pt x="13780" y="19982"/>
                  <a:pt x="13758" y="19930"/>
                  <a:pt x="13758" y="19898"/>
                </a:cubicBezTo>
                <a:cubicBezTo>
                  <a:pt x="13758" y="19839"/>
                  <a:pt x="13742" y="19832"/>
                  <a:pt x="13714" y="19878"/>
                </a:cubicBezTo>
                <a:cubicBezTo>
                  <a:pt x="13700" y="19902"/>
                  <a:pt x="13700" y="19915"/>
                  <a:pt x="13713" y="19932"/>
                </a:cubicBezTo>
                <a:cubicBezTo>
                  <a:pt x="13724" y="19948"/>
                  <a:pt x="13729" y="20020"/>
                  <a:pt x="13729" y="20086"/>
                </a:cubicBezTo>
                <a:cubicBezTo>
                  <a:pt x="13729" y="20092"/>
                  <a:pt x="13730" y="20097"/>
                  <a:pt x="13730" y="20103"/>
                </a:cubicBezTo>
                <a:cubicBezTo>
                  <a:pt x="13730" y="20121"/>
                  <a:pt x="13728" y="20135"/>
                  <a:pt x="13727" y="20149"/>
                </a:cubicBezTo>
                <a:cubicBezTo>
                  <a:pt x="13726" y="20152"/>
                  <a:pt x="13727" y="20156"/>
                  <a:pt x="13727" y="20159"/>
                </a:cubicBezTo>
                <a:cubicBezTo>
                  <a:pt x="13726" y="20160"/>
                  <a:pt x="13726" y="20160"/>
                  <a:pt x="13725" y="20161"/>
                </a:cubicBezTo>
                <a:cubicBezTo>
                  <a:pt x="13723" y="20183"/>
                  <a:pt x="13721" y="20198"/>
                  <a:pt x="13716" y="20202"/>
                </a:cubicBezTo>
                <a:cubicBezTo>
                  <a:pt x="13715" y="20204"/>
                  <a:pt x="13713" y="20203"/>
                  <a:pt x="13711" y="20204"/>
                </a:cubicBezTo>
                <a:cubicBezTo>
                  <a:pt x="13710" y="20205"/>
                  <a:pt x="13709" y="20208"/>
                  <a:pt x="13707" y="20208"/>
                </a:cubicBezTo>
                <a:cubicBezTo>
                  <a:pt x="13703" y="20208"/>
                  <a:pt x="13698" y="20204"/>
                  <a:pt x="13694" y="20194"/>
                </a:cubicBezTo>
                <a:cubicBezTo>
                  <a:pt x="13689" y="20182"/>
                  <a:pt x="13671" y="20172"/>
                  <a:pt x="13656" y="20172"/>
                </a:cubicBezTo>
                <a:cubicBezTo>
                  <a:pt x="13624" y="20172"/>
                  <a:pt x="13605" y="20247"/>
                  <a:pt x="13620" y="20312"/>
                </a:cubicBezTo>
                <a:cubicBezTo>
                  <a:pt x="13626" y="20339"/>
                  <a:pt x="13619" y="20362"/>
                  <a:pt x="13600" y="20381"/>
                </a:cubicBezTo>
                <a:cubicBezTo>
                  <a:pt x="13585" y="20396"/>
                  <a:pt x="13571" y="20426"/>
                  <a:pt x="13567" y="20448"/>
                </a:cubicBezTo>
                <a:cubicBezTo>
                  <a:pt x="13566" y="20459"/>
                  <a:pt x="13561" y="20470"/>
                  <a:pt x="13555" y="20478"/>
                </a:cubicBezTo>
                <a:cubicBezTo>
                  <a:pt x="13549" y="20487"/>
                  <a:pt x="13541" y="20493"/>
                  <a:pt x="13533" y="20495"/>
                </a:cubicBezTo>
                <a:cubicBezTo>
                  <a:pt x="13517" y="20500"/>
                  <a:pt x="13493" y="20515"/>
                  <a:pt x="13481" y="20530"/>
                </a:cubicBezTo>
                <a:cubicBezTo>
                  <a:pt x="13477" y="20535"/>
                  <a:pt x="13473" y="20539"/>
                  <a:pt x="13468" y="20541"/>
                </a:cubicBezTo>
                <a:cubicBezTo>
                  <a:pt x="13462" y="20545"/>
                  <a:pt x="13453" y="20545"/>
                  <a:pt x="13444" y="20546"/>
                </a:cubicBezTo>
                <a:cubicBezTo>
                  <a:pt x="13431" y="20546"/>
                  <a:pt x="13416" y="20546"/>
                  <a:pt x="13394" y="20540"/>
                </a:cubicBezTo>
                <a:cubicBezTo>
                  <a:pt x="13358" y="20530"/>
                  <a:pt x="13314" y="20527"/>
                  <a:pt x="13296" y="20533"/>
                </a:cubicBezTo>
                <a:cubicBezTo>
                  <a:pt x="13286" y="20536"/>
                  <a:pt x="13276" y="20536"/>
                  <a:pt x="13267" y="20534"/>
                </a:cubicBezTo>
                <a:cubicBezTo>
                  <a:pt x="13257" y="20532"/>
                  <a:pt x="13249" y="20528"/>
                  <a:pt x="13243" y="20521"/>
                </a:cubicBezTo>
                <a:cubicBezTo>
                  <a:pt x="13230" y="20506"/>
                  <a:pt x="13210" y="20505"/>
                  <a:pt x="13188" y="20517"/>
                </a:cubicBezTo>
                <a:cubicBezTo>
                  <a:pt x="13167" y="20528"/>
                  <a:pt x="13139" y="20528"/>
                  <a:pt x="13118" y="20517"/>
                </a:cubicBezTo>
                <a:cubicBezTo>
                  <a:pt x="13096" y="20505"/>
                  <a:pt x="13077" y="20505"/>
                  <a:pt x="13068" y="20518"/>
                </a:cubicBezTo>
                <a:cubicBezTo>
                  <a:pt x="13058" y="20532"/>
                  <a:pt x="13026" y="20538"/>
                  <a:pt x="12990" y="20539"/>
                </a:cubicBezTo>
                <a:cubicBezTo>
                  <a:pt x="12988" y="20539"/>
                  <a:pt x="12987" y="20540"/>
                  <a:pt x="12985" y="20540"/>
                </a:cubicBezTo>
                <a:cubicBezTo>
                  <a:pt x="12981" y="20540"/>
                  <a:pt x="12977" y="20539"/>
                  <a:pt x="12973" y="20539"/>
                </a:cubicBezTo>
                <a:cubicBezTo>
                  <a:pt x="12937" y="20538"/>
                  <a:pt x="12901" y="20532"/>
                  <a:pt x="12880" y="20518"/>
                </a:cubicBezTo>
                <a:cubicBezTo>
                  <a:pt x="12859" y="20505"/>
                  <a:pt x="12837" y="20507"/>
                  <a:pt x="12805" y="20518"/>
                </a:cubicBezTo>
                <a:cubicBezTo>
                  <a:pt x="12798" y="20522"/>
                  <a:pt x="12792" y="20522"/>
                  <a:pt x="12782" y="20527"/>
                </a:cubicBezTo>
                <a:cubicBezTo>
                  <a:pt x="12776" y="20531"/>
                  <a:pt x="12765" y="20531"/>
                  <a:pt x="12757" y="20534"/>
                </a:cubicBezTo>
                <a:cubicBezTo>
                  <a:pt x="12752" y="20536"/>
                  <a:pt x="12748" y="20538"/>
                  <a:pt x="12743" y="20540"/>
                </a:cubicBezTo>
                <a:cubicBezTo>
                  <a:pt x="12751" y="20543"/>
                  <a:pt x="12756" y="20546"/>
                  <a:pt x="12757" y="20550"/>
                </a:cubicBezTo>
                <a:cubicBezTo>
                  <a:pt x="12762" y="20578"/>
                  <a:pt x="12569" y="20589"/>
                  <a:pt x="12557" y="20562"/>
                </a:cubicBezTo>
                <a:cubicBezTo>
                  <a:pt x="12555" y="20557"/>
                  <a:pt x="12555" y="20552"/>
                  <a:pt x="12556" y="20547"/>
                </a:cubicBezTo>
                <a:cubicBezTo>
                  <a:pt x="12523" y="20541"/>
                  <a:pt x="12495" y="20534"/>
                  <a:pt x="12485" y="20520"/>
                </a:cubicBezTo>
                <a:cubicBezTo>
                  <a:pt x="12478" y="20510"/>
                  <a:pt x="12461" y="20513"/>
                  <a:pt x="12446" y="20526"/>
                </a:cubicBezTo>
                <a:cubicBezTo>
                  <a:pt x="12440" y="20530"/>
                  <a:pt x="12436" y="20532"/>
                  <a:pt x="12432" y="20534"/>
                </a:cubicBezTo>
                <a:cubicBezTo>
                  <a:pt x="12427" y="20536"/>
                  <a:pt x="12423" y="20537"/>
                  <a:pt x="12419" y="20536"/>
                </a:cubicBezTo>
                <a:cubicBezTo>
                  <a:pt x="12419" y="20536"/>
                  <a:pt x="12419" y="20536"/>
                  <a:pt x="12418" y="20536"/>
                </a:cubicBezTo>
                <a:cubicBezTo>
                  <a:pt x="12415" y="20535"/>
                  <a:pt x="12411" y="20527"/>
                  <a:pt x="12407" y="20524"/>
                </a:cubicBezTo>
                <a:cubicBezTo>
                  <a:pt x="12401" y="20520"/>
                  <a:pt x="12396" y="20518"/>
                  <a:pt x="12388" y="20508"/>
                </a:cubicBezTo>
                <a:cubicBezTo>
                  <a:pt x="12378" y="20495"/>
                  <a:pt x="12356" y="20476"/>
                  <a:pt x="12334" y="20458"/>
                </a:cubicBezTo>
                <a:cubicBezTo>
                  <a:pt x="12320" y="20448"/>
                  <a:pt x="12306" y="20437"/>
                  <a:pt x="12293" y="20431"/>
                </a:cubicBezTo>
                <a:cubicBezTo>
                  <a:pt x="12246" y="20408"/>
                  <a:pt x="12236" y="20395"/>
                  <a:pt x="12239" y="20355"/>
                </a:cubicBezTo>
                <a:cubicBezTo>
                  <a:pt x="12244" y="20284"/>
                  <a:pt x="12244" y="20253"/>
                  <a:pt x="12244" y="19940"/>
                </a:cubicBezTo>
                <a:cubicBezTo>
                  <a:pt x="12244" y="19881"/>
                  <a:pt x="12246" y="19856"/>
                  <a:pt x="12247" y="19816"/>
                </a:cubicBezTo>
                <a:cubicBezTo>
                  <a:pt x="12247" y="19789"/>
                  <a:pt x="12247" y="19747"/>
                  <a:pt x="12248" y="19727"/>
                </a:cubicBezTo>
                <a:cubicBezTo>
                  <a:pt x="12248" y="19726"/>
                  <a:pt x="12248" y="19725"/>
                  <a:pt x="12248" y="19724"/>
                </a:cubicBezTo>
                <a:cubicBezTo>
                  <a:pt x="12250" y="19693"/>
                  <a:pt x="12253" y="19665"/>
                  <a:pt x="12256" y="19649"/>
                </a:cubicBezTo>
                <a:cubicBezTo>
                  <a:pt x="12256" y="19649"/>
                  <a:pt x="12256" y="19648"/>
                  <a:pt x="12256" y="19648"/>
                </a:cubicBezTo>
                <a:cubicBezTo>
                  <a:pt x="12257" y="19644"/>
                  <a:pt x="12258" y="19643"/>
                  <a:pt x="12259" y="19639"/>
                </a:cubicBezTo>
                <a:cubicBezTo>
                  <a:pt x="12261" y="19633"/>
                  <a:pt x="12263" y="19625"/>
                  <a:pt x="12265" y="19621"/>
                </a:cubicBezTo>
                <a:cubicBezTo>
                  <a:pt x="12266" y="19619"/>
                  <a:pt x="12267" y="19619"/>
                  <a:pt x="12267" y="19618"/>
                </a:cubicBezTo>
                <a:cubicBezTo>
                  <a:pt x="12268" y="19617"/>
                  <a:pt x="12268" y="19617"/>
                  <a:pt x="12268" y="19616"/>
                </a:cubicBezTo>
                <a:cubicBezTo>
                  <a:pt x="12274" y="19607"/>
                  <a:pt x="12278" y="19600"/>
                  <a:pt x="12280" y="19593"/>
                </a:cubicBezTo>
                <a:cubicBezTo>
                  <a:pt x="12281" y="19590"/>
                  <a:pt x="12282" y="19586"/>
                  <a:pt x="12282" y="19583"/>
                </a:cubicBezTo>
                <a:cubicBezTo>
                  <a:pt x="12282" y="19583"/>
                  <a:pt x="12282" y="19581"/>
                  <a:pt x="12282" y="19580"/>
                </a:cubicBezTo>
                <a:cubicBezTo>
                  <a:pt x="12281" y="19576"/>
                  <a:pt x="12278" y="19572"/>
                  <a:pt x="12275" y="19566"/>
                </a:cubicBezTo>
                <a:cubicBezTo>
                  <a:pt x="12274" y="19565"/>
                  <a:pt x="12272" y="19563"/>
                  <a:pt x="12271" y="19562"/>
                </a:cubicBezTo>
                <a:cubicBezTo>
                  <a:pt x="12267" y="19559"/>
                  <a:pt x="12263" y="19557"/>
                  <a:pt x="12256" y="19555"/>
                </a:cubicBezTo>
                <a:cubicBezTo>
                  <a:pt x="12233" y="19546"/>
                  <a:pt x="12228" y="19516"/>
                  <a:pt x="12235" y="19486"/>
                </a:cubicBezTo>
                <a:cubicBezTo>
                  <a:pt x="12234" y="19482"/>
                  <a:pt x="12232" y="19478"/>
                  <a:pt x="12232" y="19474"/>
                </a:cubicBezTo>
                <a:cubicBezTo>
                  <a:pt x="12235" y="19452"/>
                  <a:pt x="12249" y="19432"/>
                  <a:pt x="12272" y="19424"/>
                </a:cubicBezTo>
                <a:cubicBezTo>
                  <a:pt x="12274" y="19423"/>
                  <a:pt x="12274" y="19422"/>
                  <a:pt x="12276" y="19421"/>
                </a:cubicBezTo>
                <a:cubicBezTo>
                  <a:pt x="12284" y="19415"/>
                  <a:pt x="12293" y="19409"/>
                  <a:pt x="12296" y="19407"/>
                </a:cubicBezTo>
                <a:cubicBezTo>
                  <a:pt x="12297" y="19405"/>
                  <a:pt x="12299" y="19403"/>
                  <a:pt x="12299" y="19401"/>
                </a:cubicBezTo>
                <a:cubicBezTo>
                  <a:pt x="12300" y="19396"/>
                  <a:pt x="12288" y="19379"/>
                  <a:pt x="12270" y="19359"/>
                </a:cubicBezTo>
                <a:lnTo>
                  <a:pt x="12236" y="19319"/>
                </a:lnTo>
                <a:lnTo>
                  <a:pt x="12270" y="19269"/>
                </a:lnTo>
                <a:cubicBezTo>
                  <a:pt x="12285" y="19246"/>
                  <a:pt x="12292" y="19234"/>
                  <a:pt x="12293" y="19229"/>
                </a:cubicBezTo>
                <a:cubicBezTo>
                  <a:pt x="12292" y="19228"/>
                  <a:pt x="12291" y="19226"/>
                  <a:pt x="12290" y="19226"/>
                </a:cubicBezTo>
                <a:cubicBezTo>
                  <a:pt x="12286" y="19224"/>
                  <a:pt x="12280" y="19226"/>
                  <a:pt x="12274" y="19229"/>
                </a:cubicBezTo>
                <a:cubicBezTo>
                  <a:pt x="12265" y="19232"/>
                  <a:pt x="12258" y="19231"/>
                  <a:pt x="12252" y="19229"/>
                </a:cubicBezTo>
                <a:cubicBezTo>
                  <a:pt x="12248" y="19227"/>
                  <a:pt x="12245" y="19223"/>
                  <a:pt x="12243" y="19220"/>
                </a:cubicBezTo>
                <a:cubicBezTo>
                  <a:pt x="12241" y="19218"/>
                  <a:pt x="12238" y="19217"/>
                  <a:pt x="12237" y="19214"/>
                </a:cubicBezTo>
                <a:cubicBezTo>
                  <a:pt x="12231" y="19201"/>
                  <a:pt x="12232" y="19181"/>
                  <a:pt x="12244" y="19161"/>
                </a:cubicBezTo>
                <a:cubicBezTo>
                  <a:pt x="12249" y="19152"/>
                  <a:pt x="12255" y="19147"/>
                  <a:pt x="12263" y="19144"/>
                </a:cubicBezTo>
                <a:cubicBezTo>
                  <a:pt x="12269" y="19142"/>
                  <a:pt x="12276" y="19141"/>
                  <a:pt x="12283" y="19142"/>
                </a:cubicBezTo>
                <a:cubicBezTo>
                  <a:pt x="12284" y="19143"/>
                  <a:pt x="12286" y="19144"/>
                  <a:pt x="12287" y="19144"/>
                </a:cubicBezTo>
                <a:cubicBezTo>
                  <a:pt x="12293" y="19145"/>
                  <a:pt x="12299" y="19150"/>
                  <a:pt x="12305" y="19154"/>
                </a:cubicBezTo>
                <a:cubicBezTo>
                  <a:pt x="12306" y="19154"/>
                  <a:pt x="12306" y="19154"/>
                  <a:pt x="12306" y="19154"/>
                </a:cubicBezTo>
                <a:cubicBezTo>
                  <a:pt x="12309" y="19156"/>
                  <a:pt x="12312" y="19157"/>
                  <a:pt x="12316" y="19160"/>
                </a:cubicBezTo>
                <a:cubicBezTo>
                  <a:pt x="12317" y="19160"/>
                  <a:pt x="12318" y="19160"/>
                  <a:pt x="12320" y="19161"/>
                </a:cubicBezTo>
                <a:cubicBezTo>
                  <a:pt x="12331" y="19170"/>
                  <a:pt x="12342" y="19182"/>
                  <a:pt x="12354" y="19197"/>
                </a:cubicBezTo>
                <a:cubicBezTo>
                  <a:pt x="12367" y="19214"/>
                  <a:pt x="12375" y="19221"/>
                  <a:pt x="12380" y="19223"/>
                </a:cubicBezTo>
                <a:cubicBezTo>
                  <a:pt x="12380" y="19223"/>
                  <a:pt x="12381" y="19224"/>
                  <a:pt x="12381" y="19224"/>
                </a:cubicBezTo>
                <a:cubicBezTo>
                  <a:pt x="12384" y="19225"/>
                  <a:pt x="12387" y="19223"/>
                  <a:pt x="12388" y="19220"/>
                </a:cubicBezTo>
                <a:cubicBezTo>
                  <a:pt x="12389" y="19219"/>
                  <a:pt x="12390" y="19216"/>
                  <a:pt x="12390" y="19214"/>
                </a:cubicBezTo>
                <a:cubicBezTo>
                  <a:pt x="12392" y="19211"/>
                  <a:pt x="12393" y="19208"/>
                  <a:pt x="12395" y="19203"/>
                </a:cubicBezTo>
                <a:cubicBezTo>
                  <a:pt x="12395" y="19202"/>
                  <a:pt x="12394" y="19202"/>
                  <a:pt x="12395" y="19201"/>
                </a:cubicBezTo>
                <a:cubicBezTo>
                  <a:pt x="12399" y="19182"/>
                  <a:pt x="12403" y="19134"/>
                  <a:pt x="12403" y="19092"/>
                </a:cubicBezTo>
                <a:cubicBezTo>
                  <a:pt x="12403" y="18996"/>
                  <a:pt x="12423" y="18974"/>
                  <a:pt x="12453" y="19035"/>
                </a:cubicBezTo>
                <a:cubicBezTo>
                  <a:pt x="12471" y="19070"/>
                  <a:pt x="12479" y="19074"/>
                  <a:pt x="12493" y="19055"/>
                </a:cubicBezTo>
                <a:cubicBezTo>
                  <a:pt x="12503" y="19041"/>
                  <a:pt x="12526" y="19030"/>
                  <a:pt x="12544" y="19030"/>
                </a:cubicBezTo>
                <a:cubicBezTo>
                  <a:pt x="12563" y="19030"/>
                  <a:pt x="12578" y="19020"/>
                  <a:pt x="12578" y="19009"/>
                </a:cubicBezTo>
                <a:cubicBezTo>
                  <a:pt x="12578" y="18970"/>
                  <a:pt x="12642" y="18867"/>
                  <a:pt x="12666" y="18867"/>
                </a:cubicBezTo>
                <a:cubicBezTo>
                  <a:pt x="12706" y="18867"/>
                  <a:pt x="12753" y="18929"/>
                  <a:pt x="12753" y="18980"/>
                </a:cubicBezTo>
                <a:cubicBezTo>
                  <a:pt x="12753" y="19013"/>
                  <a:pt x="12759" y="19026"/>
                  <a:pt x="12772" y="19019"/>
                </a:cubicBezTo>
                <a:cubicBezTo>
                  <a:pt x="12788" y="19010"/>
                  <a:pt x="12789" y="18989"/>
                  <a:pt x="12777" y="18917"/>
                </a:cubicBezTo>
                <a:cubicBezTo>
                  <a:pt x="12764" y="18837"/>
                  <a:pt x="12758" y="18826"/>
                  <a:pt x="12723" y="18826"/>
                </a:cubicBezTo>
                <a:cubicBezTo>
                  <a:pt x="12701" y="18826"/>
                  <a:pt x="12675" y="18813"/>
                  <a:pt x="12666" y="18796"/>
                </a:cubicBezTo>
                <a:cubicBezTo>
                  <a:pt x="12656" y="18779"/>
                  <a:pt x="12635" y="18766"/>
                  <a:pt x="12620" y="18766"/>
                </a:cubicBezTo>
                <a:cubicBezTo>
                  <a:pt x="12606" y="18766"/>
                  <a:pt x="12590" y="18757"/>
                  <a:pt x="12585" y="18746"/>
                </a:cubicBezTo>
                <a:cubicBezTo>
                  <a:pt x="12569" y="18708"/>
                  <a:pt x="12636" y="18683"/>
                  <a:pt x="12756" y="18683"/>
                </a:cubicBezTo>
                <a:cubicBezTo>
                  <a:pt x="12826" y="18682"/>
                  <a:pt x="12891" y="18672"/>
                  <a:pt x="12911" y="18657"/>
                </a:cubicBezTo>
                <a:lnTo>
                  <a:pt x="12944" y="18630"/>
                </a:lnTo>
                <a:lnTo>
                  <a:pt x="12914" y="18592"/>
                </a:lnTo>
                <a:cubicBezTo>
                  <a:pt x="12891" y="18563"/>
                  <a:pt x="12885" y="18539"/>
                  <a:pt x="12892" y="18489"/>
                </a:cubicBezTo>
                <a:cubicBezTo>
                  <a:pt x="12897" y="18451"/>
                  <a:pt x="12895" y="18417"/>
                  <a:pt x="12886" y="18410"/>
                </a:cubicBezTo>
                <a:cubicBezTo>
                  <a:pt x="12878" y="18403"/>
                  <a:pt x="12875" y="18382"/>
                  <a:pt x="12880" y="18364"/>
                </a:cubicBezTo>
                <a:cubicBezTo>
                  <a:pt x="12888" y="18335"/>
                  <a:pt x="12877" y="18333"/>
                  <a:pt x="12796" y="18342"/>
                </a:cubicBezTo>
                <a:cubicBezTo>
                  <a:pt x="12694" y="18354"/>
                  <a:pt x="12699" y="18357"/>
                  <a:pt x="12571" y="18177"/>
                </a:cubicBezTo>
                <a:cubicBezTo>
                  <a:pt x="12493" y="18067"/>
                  <a:pt x="12496" y="17986"/>
                  <a:pt x="12578" y="18016"/>
                </a:cubicBezTo>
                <a:cubicBezTo>
                  <a:pt x="12598" y="18023"/>
                  <a:pt x="12604" y="18019"/>
                  <a:pt x="12597" y="18003"/>
                </a:cubicBezTo>
                <a:cubicBezTo>
                  <a:pt x="12591" y="17990"/>
                  <a:pt x="12585" y="17951"/>
                  <a:pt x="12583" y="17916"/>
                </a:cubicBezTo>
                <a:cubicBezTo>
                  <a:pt x="12579" y="17830"/>
                  <a:pt x="12639" y="17746"/>
                  <a:pt x="12679" y="17781"/>
                </a:cubicBezTo>
                <a:cubicBezTo>
                  <a:pt x="12700" y="17799"/>
                  <a:pt x="12710" y="17797"/>
                  <a:pt x="12729" y="17771"/>
                </a:cubicBezTo>
                <a:cubicBezTo>
                  <a:pt x="12763" y="17724"/>
                  <a:pt x="12782" y="17760"/>
                  <a:pt x="12769" y="17847"/>
                </a:cubicBezTo>
                <a:cubicBezTo>
                  <a:pt x="12761" y="17904"/>
                  <a:pt x="12752" y="17919"/>
                  <a:pt x="12724" y="17919"/>
                </a:cubicBezTo>
                <a:cubicBezTo>
                  <a:pt x="12699" y="17919"/>
                  <a:pt x="12685" y="17937"/>
                  <a:pt x="12672" y="17982"/>
                </a:cubicBezTo>
                <a:cubicBezTo>
                  <a:pt x="12662" y="18016"/>
                  <a:pt x="12658" y="18053"/>
                  <a:pt x="12663" y="18065"/>
                </a:cubicBezTo>
                <a:cubicBezTo>
                  <a:pt x="12678" y="18098"/>
                  <a:pt x="12792" y="18174"/>
                  <a:pt x="12826" y="18174"/>
                </a:cubicBezTo>
                <a:cubicBezTo>
                  <a:pt x="12862" y="18174"/>
                  <a:pt x="12865" y="18117"/>
                  <a:pt x="12831" y="18082"/>
                </a:cubicBezTo>
                <a:cubicBezTo>
                  <a:pt x="12800" y="18051"/>
                  <a:pt x="12818" y="18011"/>
                  <a:pt x="12863" y="18011"/>
                </a:cubicBezTo>
                <a:cubicBezTo>
                  <a:pt x="12902" y="18011"/>
                  <a:pt x="12943" y="17942"/>
                  <a:pt x="12943" y="17876"/>
                </a:cubicBezTo>
                <a:cubicBezTo>
                  <a:pt x="12943" y="17851"/>
                  <a:pt x="12952" y="17821"/>
                  <a:pt x="12963" y="17808"/>
                </a:cubicBezTo>
                <a:cubicBezTo>
                  <a:pt x="12975" y="17795"/>
                  <a:pt x="12986" y="17759"/>
                  <a:pt x="12989" y="17730"/>
                </a:cubicBezTo>
                <a:cubicBezTo>
                  <a:pt x="12993" y="17676"/>
                  <a:pt x="13013" y="17649"/>
                  <a:pt x="13045" y="17651"/>
                </a:cubicBezTo>
                <a:close/>
                <a:moveTo>
                  <a:pt x="13218" y="18569"/>
                </a:moveTo>
                <a:cubicBezTo>
                  <a:pt x="13197" y="18568"/>
                  <a:pt x="13177" y="18568"/>
                  <a:pt x="13162" y="18572"/>
                </a:cubicBezTo>
                <a:cubicBezTo>
                  <a:pt x="13106" y="18587"/>
                  <a:pt x="13044" y="18653"/>
                  <a:pt x="13044" y="18699"/>
                </a:cubicBezTo>
                <a:cubicBezTo>
                  <a:pt x="13044" y="18714"/>
                  <a:pt x="13028" y="18762"/>
                  <a:pt x="13008" y="18806"/>
                </a:cubicBezTo>
                <a:cubicBezTo>
                  <a:pt x="12988" y="18851"/>
                  <a:pt x="12971" y="18898"/>
                  <a:pt x="12971" y="18911"/>
                </a:cubicBezTo>
                <a:cubicBezTo>
                  <a:pt x="12971" y="18924"/>
                  <a:pt x="12943" y="18982"/>
                  <a:pt x="12909" y="19039"/>
                </a:cubicBezTo>
                <a:cubicBezTo>
                  <a:pt x="12874" y="19096"/>
                  <a:pt x="12831" y="19177"/>
                  <a:pt x="12812" y="19220"/>
                </a:cubicBezTo>
                <a:cubicBezTo>
                  <a:pt x="12777" y="19302"/>
                  <a:pt x="12773" y="19303"/>
                  <a:pt x="12747" y="19230"/>
                </a:cubicBezTo>
                <a:cubicBezTo>
                  <a:pt x="12732" y="19188"/>
                  <a:pt x="12719" y="19184"/>
                  <a:pt x="12601" y="19178"/>
                </a:cubicBezTo>
                <a:cubicBezTo>
                  <a:pt x="12518" y="19175"/>
                  <a:pt x="12468" y="19180"/>
                  <a:pt x="12461" y="19194"/>
                </a:cubicBezTo>
                <a:cubicBezTo>
                  <a:pt x="12456" y="19206"/>
                  <a:pt x="12453" y="19438"/>
                  <a:pt x="12455" y="19710"/>
                </a:cubicBezTo>
                <a:lnTo>
                  <a:pt x="12458" y="20158"/>
                </a:lnTo>
                <a:cubicBezTo>
                  <a:pt x="12464" y="20184"/>
                  <a:pt x="12471" y="20200"/>
                  <a:pt x="12484" y="20208"/>
                </a:cubicBezTo>
                <a:lnTo>
                  <a:pt x="12522" y="20215"/>
                </a:lnTo>
                <a:cubicBezTo>
                  <a:pt x="12617" y="20232"/>
                  <a:pt x="12712" y="20214"/>
                  <a:pt x="12749" y="20174"/>
                </a:cubicBezTo>
                <a:cubicBezTo>
                  <a:pt x="12767" y="20154"/>
                  <a:pt x="12778" y="20133"/>
                  <a:pt x="12773" y="20126"/>
                </a:cubicBezTo>
                <a:cubicBezTo>
                  <a:pt x="12769" y="20120"/>
                  <a:pt x="12768" y="20106"/>
                  <a:pt x="12773" y="20095"/>
                </a:cubicBezTo>
                <a:cubicBezTo>
                  <a:pt x="12779" y="20083"/>
                  <a:pt x="12805" y="20090"/>
                  <a:pt x="12839" y="20113"/>
                </a:cubicBezTo>
                <a:cubicBezTo>
                  <a:pt x="12870" y="20135"/>
                  <a:pt x="12918" y="20153"/>
                  <a:pt x="12945" y="20155"/>
                </a:cubicBezTo>
                <a:cubicBezTo>
                  <a:pt x="12971" y="20157"/>
                  <a:pt x="13007" y="20168"/>
                  <a:pt x="13023" y="20179"/>
                </a:cubicBezTo>
                <a:cubicBezTo>
                  <a:pt x="13065" y="20209"/>
                  <a:pt x="13394" y="20233"/>
                  <a:pt x="13441" y="20210"/>
                </a:cubicBezTo>
                <a:cubicBezTo>
                  <a:pt x="13478" y="20192"/>
                  <a:pt x="13564" y="20047"/>
                  <a:pt x="13610" y="19928"/>
                </a:cubicBezTo>
                <a:cubicBezTo>
                  <a:pt x="13628" y="19879"/>
                  <a:pt x="13678" y="19782"/>
                  <a:pt x="13763" y="19626"/>
                </a:cubicBezTo>
                <a:cubicBezTo>
                  <a:pt x="13802" y="19556"/>
                  <a:pt x="13805" y="19542"/>
                  <a:pt x="13797" y="19415"/>
                </a:cubicBezTo>
                <a:cubicBezTo>
                  <a:pt x="13784" y="19188"/>
                  <a:pt x="13768" y="19174"/>
                  <a:pt x="13526" y="19174"/>
                </a:cubicBezTo>
                <a:cubicBezTo>
                  <a:pt x="13441" y="19174"/>
                  <a:pt x="13380" y="19164"/>
                  <a:pt x="13369" y="19150"/>
                </a:cubicBezTo>
                <a:cubicBezTo>
                  <a:pt x="13358" y="19134"/>
                  <a:pt x="13355" y="19062"/>
                  <a:pt x="13360" y="18921"/>
                </a:cubicBezTo>
                <a:cubicBezTo>
                  <a:pt x="13370" y="18661"/>
                  <a:pt x="13358" y="18612"/>
                  <a:pt x="13276" y="18581"/>
                </a:cubicBezTo>
                <a:cubicBezTo>
                  <a:pt x="13259" y="18574"/>
                  <a:pt x="13238" y="18571"/>
                  <a:pt x="13218" y="18569"/>
                </a:cubicBezTo>
                <a:close/>
                <a:moveTo>
                  <a:pt x="12279" y="20256"/>
                </a:moveTo>
                <a:cubicBezTo>
                  <a:pt x="12278" y="20256"/>
                  <a:pt x="12278" y="20258"/>
                  <a:pt x="12278" y="20258"/>
                </a:cubicBezTo>
                <a:cubicBezTo>
                  <a:pt x="12278" y="20262"/>
                  <a:pt x="12282" y="20268"/>
                  <a:pt x="12289" y="20276"/>
                </a:cubicBezTo>
                <a:cubicBezTo>
                  <a:pt x="12301" y="20286"/>
                  <a:pt x="12315" y="20294"/>
                  <a:pt x="12323" y="20294"/>
                </a:cubicBezTo>
                <a:cubicBezTo>
                  <a:pt x="12327" y="20294"/>
                  <a:pt x="12328" y="20292"/>
                  <a:pt x="12327" y="20289"/>
                </a:cubicBezTo>
                <a:cubicBezTo>
                  <a:pt x="12326" y="20285"/>
                  <a:pt x="12322" y="20280"/>
                  <a:pt x="12316" y="20274"/>
                </a:cubicBezTo>
                <a:cubicBezTo>
                  <a:pt x="12304" y="20264"/>
                  <a:pt x="12288" y="20256"/>
                  <a:pt x="12280" y="20256"/>
                </a:cubicBezTo>
                <a:cubicBezTo>
                  <a:pt x="12279" y="20256"/>
                  <a:pt x="12279" y="20255"/>
                  <a:pt x="12279" y="20256"/>
                </a:cubicBezTo>
                <a:close/>
                <a:moveTo>
                  <a:pt x="12267" y="20439"/>
                </a:moveTo>
                <a:cubicBezTo>
                  <a:pt x="12281" y="20441"/>
                  <a:pt x="12297" y="20453"/>
                  <a:pt x="12316" y="20475"/>
                </a:cubicBezTo>
                <a:cubicBezTo>
                  <a:pt x="12316" y="20476"/>
                  <a:pt x="12317" y="20478"/>
                  <a:pt x="12318" y="20478"/>
                </a:cubicBezTo>
                <a:cubicBezTo>
                  <a:pt x="12326" y="20488"/>
                  <a:pt x="12333" y="20496"/>
                  <a:pt x="12337" y="20503"/>
                </a:cubicBezTo>
                <a:cubicBezTo>
                  <a:pt x="12341" y="20509"/>
                  <a:pt x="12344" y="20514"/>
                  <a:pt x="12344" y="20518"/>
                </a:cubicBezTo>
                <a:cubicBezTo>
                  <a:pt x="12345" y="20528"/>
                  <a:pt x="12337" y="20535"/>
                  <a:pt x="12324" y="20550"/>
                </a:cubicBezTo>
                <a:cubicBezTo>
                  <a:pt x="12314" y="20561"/>
                  <a:pt x="12307" y="20567"/>
                  <a:pt x="12300" y="20572"/>
                </a:cubicBezTo>
                <a:cubicBezTo>
                  <a:pt x="12294" y="20576"/>
                  <a:pt x="12289" y="20578"/>
                  <a:pt x="12284" y="20577"/>
                </a:cubicBezTo>
                <a:cubicBezTo>
                  <a:pt x="12282" y="20577"/>
                  <a:pt x="12280" y="20575"/>
                  <a:pt x="12278" y="20574"/>
                </a:cubicBezTo>
                <a:cubicBezTo>
                  <a:pt x="12274" y="20573"/>
                  <a:pt x="12271" y="20572"/>
                  <a:pt x="12267" y="20569"/>
                </a:cubicBezTo>
                <a:cubicBezTo>
                  <a:pt x="12266" y="20567"/>
                  <a:pt x="12264" y="20566"/>
                  <a:pt x="12262" y="20564"/>
                </a:cubicBezTo>
                <a:cubicBezTo>
                  <a:pt x="12259" y="20561"/>
                  <a:pt x="12256" y="20559"/>
                  <a:pt x="12251" y="20554"/>
                </a:cubicBezTo>
                <a:cubicBezTo>
                  <a:pt x="12248" y="20551"/>
                  <a:pt x="12246" y="20546"/>
                  <a:pt x="12244" y="20541"/>
                </a:cubicBezTo>
                <a:cubicBezTo>
                  <a:pt x="12243" y="20540"/>
                  <a:pt x="12243" y="20540"/>
                  <a:pt x="12242" y="20539"/>
                </a:cubicBezTo>
                <a:cubicBezTo>
                  <a:pt x="12238" y="20533"/>
                  <a:pt x="12237" y="20529"/>
                  <a:pt x="12235" y="20524"/>
                </a:cubicBezTo>
                <a:cubicBezTo>
                  <a:pt x="12221" y="20501"/>
                  <a:pt x="12218" y="20486"/>
                  <a:pt x="12229" y="20467"/>
                </a:cubicBezTo>
                <a:cubicBezTo>
                  <a:pt x="12241" y="20447"/>
                  <a:pt x="12253" y="20438"/>
                  <a:pt x="12267" y="20439"/>
                </a:cubicBezTo>
                <a:close/>
              </a:path>
            </a:pathLst>
          </a:cu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Fake) acting as humans…"/>
          <p:cNvSpPr txBox="1">
            <a:spLocks noGrp="1"/>
          </p:cNvSpPr>
          <p:nvPr>
            <p:ph type="body" sz="quarter" idx="1"/>
          </p:nvPr>
        </p:nvSpPr>
        <p:spPr>
          <a:xfrm>
            <a:off x="487527" y="3657180"/>
            <a:ext cx="6605488" cy="1693590"/>
          </a:xfrm>
          <a:prstGeom prst="rect">
            <a:avLst/>
          </a:prstGeom>
        </p:spPr>
        <p:txBody>
          <a:bodyPr/>
          <a:lstStyle/>
          <a:p>
            <a:pPr marL="160421" indent="-160421">
              <a:buClrTx/>
              <a:buSzPct val="100000"/>
              <a:buFontTx/>
              <a:buChar char="•"/>
            </a:pPr>
            <a:r>
              <a:t>(Fake) acting as humans</a:t>
            </a:r>
          </a:p>
          <a:p>
            <a:pPr marL="160421" indent="-160421">
              <a:buClrTx/>
              <a:buSzPct val="100000"/>
              <a:buFontTx/>
              <a:buChar char="•"/>
            </a:pPr>
            <a:r>
              <a:t>Performed for. 84 years</a:t>
            </a:r>
          </a:p>
          <a:p>
            <a:pPr marL="160421" indent="-160421">
              <a:buClrTx/>
              <a:buSzPct val="100000"/>
              <a:buFontTx/>
              <a:buChar char="•"/>
            </a:pPr>
            <a:r>
              <a:t>Defeated Napoleon and Franklin</a:t>
            </a:r>
          </a:p>
          <a:p>
            <a:pPr marL="160421" indent="-160421">
              <a:buClrTx/>
              <a:buSzPct val="100000"/>
              <a:buFontTx/>
              <a:buChar char="•"/>
            </a:pPr>
            <a:r>
              <a:t>Chess as an indicator for human intelligence</a:t>
            </a:r>
          </a:p>
          <a:p>
            <a:pPr marL="160421" indent="-160421">
              <a:buClrTx/>
              <a:buSzPct val="100000"/>
              <a:buFontTx/>
              <a:buChar char="•"/>
            </a:pPr>
            <a:r>
              <a:t>Amazon Mechanical Turk: "artificial artificial intelligence</a:t>
            </a:r>
          </a:p>
        </p:txBody>
      </p:sp>
      <p:sp>
        <p:nvSpPr>
          <p:cNvPr id="157" name="Lysbilde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pic>
        <p:nvPicPr>
          <p:cNvPr id="158" name="Skjermbilde 2020-05-10 kl. 16.13.59.png" descr="Skjermbilde 2020-05-10 kl. 16.13.59.png"/>
          <p:cNvPicPr>
            <a:picLocks noChangeAspect="1"/>
          </p:cNvPicPr>
          <p:nvPr/>
        </p:nvPicPr>
        <p:blipFill>
          <a:blip r:embed="rId2"/>
          <a:srcRect/>
          <a:stretch>
            <a:fillRect/>
          </a:stretch>
        </p:blipFill>
        <p:spPr>
          <a:xfrm>
            <a:off x="6657334" y="846934"/>
            <a:ext cx="5091506" cy="5373713"/>
          </a:xfrm>
          <a:prstGeom prst="rect">
            <a:avLst/>
          </a:prstGeom>
          <a:ln w="12700">
            <a:miter lim="400000"/>
          </a:ln>
        </p:spPr>
      </p:pic>
      <p:pic>
        <p:nvPicPr>
          <p:cNvPr id="159" name="Skjermbilde 2020-05-10 kl. 16.16.25.png" descr="Skjermbilde 2020-05-10 kl. 16.16.25.png"/>
          <p:cNvPicPr>
            <a:picLocks noChangeAspect="1"/>
          </p:cNvPicPr>
          <p:nvPr/>
        </p:nvPicPr>
        <p:blipFill>
          <a:blip r:embed="rId3"/>
          <a:stretch>
            <a:fillRect/>
          </a:stretch>
        </p:blipFill>
        <p:spPr>
          <a:xfrm>
            <a:off x="652431" y="1006119"/>
            <a:ext cx="3973238" cy="2366854"/>
          </a:xfrm>
          <a:prstGeom prst="rect">
            <a:avLst/>
          </a:prstGeom>
          <a:ln w="12700">
            <a:miter lim="400000"/>
          </a:ln>
        </p:spPr>
      </p:pic>
      <p:sp>
        <p:nvSpPr>
          <p:cNvPr id="160" name="Mechanical Automata"/>
          <p:cNvSpPr txBox="1">
            <a:spLocks noGrp="1"/>
          </p:cNvSpPr>
          <p:nvPr>
            <p:ph type="title"/>
          </p:nvPr>
        </p:nvSpPr>
        <p:spPr>
          <a:xfrm>
            <a:off x="0" y="67575"/>
            <a:ext cx="12192000" cy="1023602"/>
          </a:xfrm>
          <a:prstGeom prst="rect">
            <a:avLst/>
          </a:prstGeom>
        </p:spPr>
        <p:txBody>
          <a:bodyPr anchor="ctr"/>
          <a:lstStyle/>
          <a:p>
            <a:r>
              <a:t>Mechanical Automata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5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5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5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5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1"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Lysbilde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pic>
        <p:nvPicPr>
          <p:cNvPr id="163" name="Skjermbilde 2020-05-10 kl. 16.19.16.png" descr="Skjermbilde 2020-05-10 kl. 16.19.16.png"/>
          <p:cNvPicPr>
            <a:picLocks noChangeAspect="1"/>
          </p:cNvPicPr>
          <p:nvPr/>
        </p:nvPicPr>
        <p:blipFill>
          <a:blip r:embed="rId2"/>
          <a:stretch>
            <a:fillRect/>
          </a:stretch>
        </p:blipFill>
        <p:spPr>
          <a:xfrm>
            <a:off x="1117531" y="1254592"/>
            <a:ext cx="9956938" cy="4348816"/>
          </a:xfrm>
          <a:prstGeom prst="rect">
            <a:avLst/>
          </a:prstGeom>
          <a:ln w="12700">
            <a:miter lim="400000"/>
          </a:ln>
        </p:spPr>
      </p:pic>
      <p:sp>
        <p:nvSpPr>
          <p:cNvPr id="164" name="Human Intelligent Tasks: web services that ‘still” need human skills ... cheap human intellectual labor"/>
          <p:cNvSpPr txBox="1"/>
          <p:nvPr/>
        </p:nvSpPr>
        <p:spPr>
          <a:xfrm>
            <a:off x="2139924" y="5629113"/>
            <a:ext cx="7912152" cy="667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091F5C"/>
                </a:solidFill>
              </a:defRPr>
            </a:lvl1pPr>
          </a:lstStyle>
          <a:p>
            <a:r>
              <a:t>Human Intelligent Tasks: web services that ‘still” need human skills ... cheap human intellectual labor</a:t>
            </a:r>
          </a:p>
        </p:txBody>
      </p:sp>
      <p:sp>
        <p:nvSpPr>
          <p:cNvPr id="165" name="Amazon Mechanical Turk"/>
          <p:cNvSpPr txBox="1">
            <a:spLocks noGrp="1"/>
          </p:cNvSpPr>
          <p:nvPr>
            <p:ph type="title" idx="4294967295"/>
          </p:nvPr>
        </p:nvSpPr>
        <p:spPr>
          <a:xfrm>
            <a:off x="0" y="67575"/>
            <a:ext cx="12192000" cy="1023602"/>
          </a:xfrm>
          <a:prstGeom prst="rect">
            <a:avLst/>
          </a:prstGeom>
        </p:spPr>
        <p:txBody>
          <a:bodyPr anchor="ctr">
            <a:normAutofit/>
          </a:bodyPr>
          <a:lstStyle>
            <a:lvl1pPr>
              <a:defRPr>
                <a:solidFill>
                  <a:srgbClr val="091F5C"/>
                </a:solidFill>
                <a:latin typeface="+mj-lt"/>
                <a:ea typeface="+mj-ea"/>
                <a:cs typeface="+mj-cs"/>
                <a:sym typeface="Arial"/>
              </a:defRPr>
            </a:lvl1pPr>
          </a:lstStyle>
          <a:p>
            <a:r>
              <a:t>Amazon Mechanical Turk</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Big question: can machines think? (later, Strong AI)…"/>
          <p:cNvSpPr txBox="1">
            <a:spLocks noGrp="1"/>
          </p:cNvSpPr>
          <p:nvPr>
            <p:ph type="body" sz="half" idx="1"/>
          </p:nvPr>
        </p:nvSpPr>
        <p:spPr>
          <a:xfrm>
            <a:off x="498809" y="2827131"/>
            <a:ext cx="8296484" cy="3181397"/>
          </a:xfrm>
          <a:prstGeom prst="rect">
            <a:avLst/>
          </a:prstGeom>
        </p:spPr>
        <p:txBody>
          <a:bodyPr>
            <a:normAutofit lnSpcReduction="10000"/>
          </a:bodyPr>
          <a:lstStyle/>
          <a:p>
            <a:pPr marL="160421" indent="-160421">
              <a:buClrTx/>
              <a:buSzPct val="100000"/>
              <a:buFontTx/>
              <a:buChar char="•"/>
              <a:defRPr sz="2000"/>
            </a:pPr>
            <a:r>
              <a:t>Big question: </a:t>
            </a:r>
            <a:r>
              <a:rPr b="1"/>
              <a:t>can machines think? </a:t>
            </a:r>
            <a:r>
              <a:t>(later, Strong AI)</a:t>
            </a:r>
          </a:p>
          <a:p>
            <a:pPr marL="160421" indent="-160421">
              <a:buClrTx/>
              <a:buSzPct val="100000"/>
              <a:buFontTx/>
              <a:buChar char="•"/>
              <a:defRPr sz="2000"/>
            </a:pPr>
            <a:r>
              <a:t>Too difficult! Let's separate </a:t>
            </a:r>
            <a:r>
              <a:rPr>
                <a:solidFill>
                  <a:srgbClr val="EA3322"/>
                </a:solidFill>
              </a:rPr>
              <a:t>functionality </a:t>
            </a:r>
            <a:r>
              <a:t>from </a:t>
            </a:r>
            <a:r>
              <a:rPr>
                <a:solidFill>
                  <a:srgbClr val="EA3322"/>
                </a:solidFill>
              </a:rPr>
              <a:t>implementation</a:t>
            </a:r>
          </a:p>
          <a:p>
            <a:pPr marL="160421" indent="-160421">
              <a:buClrTx/>
              <a:buSzPct val="100000"/>
              <a:buFontTx/>
              <a:buChar char="•"/>
              <a:defRPr sz="2000"/>
            </a:pPr>
            <a:r>
              <a:t>More concrete question: can machines do well in the (human)</a:t>
            </a:r>
            <a:br/>
            <a:r>
              <a:rPr b="1">
                <a:solidFill>
                  <a:srgbClr val="EA3322"/>
                </a:solidFill>
              </a:rPr>
              <a:t>imitation game?</a:t>
            </a:r>
          </a:p>
          <a:p>
            <a:pPr marL="150984" indent="-150984">
              <a:buClrTx/>
              <a:buSzPct val="100000"/>
              <a:buFontTx/>
              <a:buChar char="•"/>
              <a:defRPr sz="2000"/>
            </a:pPr>
            <a:r>
              <a:t>Judge communicates via text channel with computer and human, and must reliably identify the computer.</a:t>
            </a:r>
          </a:p>
          <a:p>
            <a:pPr marL="150984" indent="-150984">
              <a:buClrTx/>
              <a:buSzPct val="100000"/>
              <a:buFontTx/>
              <a:buChar char="•"/>
              <a:defRPr sz="2000"/>
            </a:pPr>
            <a:r>
              <a:t>The initial test was derived from a game played to distinguish a man (can be deceiving) from a woman (always truthful)</a:t>
            </a:r>
          </a:p>
          <a:p>
            <a:pPr marL="150984" indent="-150984">
              <a:buClrTx/>
              <a:buSzPct val="100000"/>
              <a:buFontTx/>
              <a:buChar char="•"/>
              <a:defRPr sz="2000"/>
            </a:pPr>
            <a:r>
              <a:rPr i="1"/>
              <a:t>Total Turing Test</a:t>
            </a:r>
            <a:r>
              <a:t> involves physical interface</a:t>
            </a:r>
          </a:p>
        </p:txBody>
      </p:sp>
      <p:sp>
        <p:nvSpPr>
          <p:cNvPr id="168" name="Lysbilde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pic>
        <p:nvPicPr>
          <p:cNvPr id="169" name="Skjermbilde 2020-05-10 kl. 16.22.50.png" descr="Skjermbilde 2020-05-10 kl. 16.22.50.png"/>
          <p:cNvPicPr>
            <a:picLocks noChangeAspect="1"/>
          </p:cNvPicPr>
          <p:nvPr/>
        </p:nvPicPr>
        <p:blipFill>
          <a:blip r:embed="rId2"/>
          <a:srcRect l="2936" t="5105" r="2630" b="8517"/>
          <a:stretch>
            <a:fillRect/>
          </a:stretch>
        </p:blipFill>
        <p:spPr>
          <a:xfrm>
            <a:off x="687846" y="1187458"/>
            <a:ext cx="3444876" cy="1617398"/>
          </a:xfrm>
          <a:custGeom>
            <a:avLst/>
            <a:gdLst/>
            <a:ahLst/>
            <a:cxnLst>
              <a:cxn ang="0">
                <a:pos x="wd2" y="hd2"/>
              </a:cxn>
              <a:cxn ang="5400000">
                <a:pos x="wd2" y="hd2"/>
              </a:cxn>
              <a:cxn ang="10800000">
                <a:pos x="wd2" y="hd2"/>
              </a:cxn>
              <a:cxn ang="16200000">
                <a:pos x="wd2" y="hd2"/>
              </a:cxn>
            </a:cxnLst>
            <a:rect l="0" t="0" r="r" b="b"/>
            <a:pathLst>
              <a:path w="21600" h="21596" extrusionOk="0">
                <a:moveTo>
                  <a:pt x="0" y="0"/>
                </a:moveTo>
                <a:lnTo>
                  <a:pt x="0" y="10503"/>
                </a:lnTo>
                <a:cubicBezTo>
                  <a:pt x="0" y="19799"/>
                  <a:pt x="5" y="21010"/>
                  <a:pt x="52" y="21049"/>
                </a:cubicBezTo>
                <a:cubicBezTo>
                  <a:pt x="82" y="21072"/>
                  <a:pt x="104" y="21122"/>
                  <a:pt x="100" y="21155"/>
                </a:cubicBezTo>
                <a:cubicBezTo>
                  <a:pt x="83" y="21284"/>
                  <a:pt x="147" y="21541"/>
                  <a:pt x="204" y="21573"/>
                </a:cubicBezTo>
                <a:cubicBezTo>
                  <a:pt x="237" y="21592"/>
                  <a:pt x="5042" y="21600"/>
                  <a:pt x="10882" y="21594"/>
                </a:cubicBezTo>
                <a:cubicBezTo>
                  <a:pt x="21349" y="21584"/>
                  <a:pt x="21501" y="21584"/>
                  <a:pt x="21550" y="21441"/>
                </a:cubicBezTo>
                <a:cubicBezTo>
                  <a:pt x="21593" y="21316"/>
                  <a:pt x="21600" y="19751"/>
                  <a:pt x="21600" y="10837"/>
                </a:cubicBezTo>
                <a:lnTo>
                  <a:pt x="21600" y="376"/>
                </a:lnTo>
                <a:lnTo>
                  <a:pt x="21461" y="191"/>
                </a:lnTo>
                <a:lnTo>
                  <a:pt x="21319" y="0"/>
                </a:lnTo>
                <a:lnTo>
                  <a:pt x="10661" y="0"/>
                </a:lnTo>
                <a:lnTo>
                  <a:pt x="0" y="0"/>
                </a:lnTo>
                <a:close/>
              </a:path>
            </a:pathLst>
          </a:custGeom>
          <a:ln w="12700">
            <a:miter lim="400000"/>
          </a:ln>
        </p:spPr>
      </p:pic>
      <p:pic>
        <p:nvPicPr>
          <p:cNvPr id="170" name="Skjermbilde 2020-05-10 kl. 16.23.34.png" descr="Skjermbilde 2020-05-10 kl. 16.23.34.png"/>
          <p:cNvPicPr>
            <a:picLocks noChangeAspect="1"/>
          </p:cNvPicPr>
          <p:nvPr/>
        </p:nvPicPr>
        <p:blipFill>
          <a:blip r:embed="rId3"/>
          <a:srcRect l="13877" t="3846" r="8538" b="3572"/>
          <a:stretch>
            <a:fillRect/>
          </a:stretch>
        </p:blipFill>
        <p:spPr>
          <a:xfrm>
            <a:off x="10111495" y="166551"/>
            <a:ext cx="1227139" cy="18978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768"/>
                </a:lnTo>
                <a:lnTo>
                  <a:pt x="0" y="10800"/>
                </a:lnTo>
                <a:lnTo>
                  <a:pt x="0" y="21600"/>
                </a:lnTo>
                <a:lnTo>
                  <a:pt x="10800" y="21600"/>
                </a:lnTo>
                <a:lnTo>
                  <a:pt x="21600" y="21600"/>
                </a:lnTo>
                <a:lnTo>
                  <a:pt x="21600" y="10800"/>
                </a:lnTo>
                <a:lnTo>
                  <a:pt x="21600" y="0"/>
                </a:lnTo>
                <a:lnTo>
                  <a:pt x="10800" y="0"/>
                </a:lnTo>
                <a:lnTo>
                  <a:pt x="0" y="0"/>
                </a:lnTo>
                <a:close/>
              </a:path>
            </a:pathLst>
          </a:custGeom>
          <a:ln w="12700">
            <a:miter lim="400000"/>
          </a:ln>
        </p:spPr>
      </p:pic>
      <p:sp>
        <p:nvSpPr>
          <p:cNvPr id="171" name="https://mitpress.mit.edu/books/turing-novel-about-computation"/>
          <p:cNvSpPr txBox="1"/>
          <p:nvPr/>
        </p:nvSpPr>
        <p:spPr>
          <a:xfrm>
            <a:off x="62619" y="6211857"/>
            <a:ext cx="6183989" cy="59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normAutofit fontScale="92500"/>
          </a:bodyPr>
          <a:lstStyle>
            <a:lvl1pPr>
              <a:tabLst>
                <a:tab pos="304800" algn="l"/>
                <a:tab pos="609600" algn="l"/>
                <a:tab pos="914400" algn="l"/>
                <a:tab pos="1219200" algn="l"/>
                <a:tab pos="1524000" algn="l"/>
                <a:tab pos="1828800" algn="l"/>
                <a:tab pos="2133600" algn="l"/>
                <a:tab pos="2438400" algn="l"/>
                <a:tab pos="2743200" algn="l"/>
                <a:tab pos="3048000" algn="l"/>
                <a:tab pos="3352800" algn="l"/>
                <a:tab pos="3657600" algn="l"/>
              </a:tabLst>
              <a:defRPr sz="1720">
                <a:solidFill>
                  <a:srgbClr val="091F5C"/>
                </a:solidFill>
              </a:defRPr>
            </a:lvl1pPr>
          </a:lstStyle>
          <a:p>
            <a:r>
              <a:t>https://mitpress.mit.edu/books/turing-novel-about-computation</a:t>
            </a:r>
          </a:p>
        </p:txBody>
      </p:sp>
      <p:sp>
        <p:nvSpPr>
          <p:cNvPr id="172" name="Turing Test (1950)"/>
          <p:cNvSpPr txBox="1">
            <a:spLocks noGrp="1"/>
          </p:cNvSpPr>
          <p:nvPr>
            <p:ph type="title"/>
          </p:nvPr>
        </p:nvSpPr>
        <p:spPr>
          <a:xfrm>
            <a:off x="0" y="67575"/>
            <a:ext cx="12192000" cy="1023602"/>
          </a:xfrm>
          <a:prstGeom prst="rect">
            <a:avLst/>
          </a:prstGeom>
        </p:spPr>
        <p:txBody>
          <a:bodyPr anchor="ctr"/>
          <a:lstStyle/>
          <a:p>
            <a:r>
              <a:t>Turing Test (1950)</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Eugene Goostman Chatbot (2014)"/>
          <p:cNvSpPr txBox="1">
            <a:spLocks noGrp="1"/>
          </p:cNvSpPr>
          <p:nvPr>
            <p:ph type="title"/>
          </p:nvPr>
        </p:nvSpPr>
        <p:spPr>
          <a:prstGeom prst="rect">
            <a:avLst/>
          </a:prstGeom>
        </p:spPr>
        <p:txBody>
          <a:bodyPr/>
          <a:lstStyle/>
          <a:p>
            <a:r>
              <a:t>Eugene Goostman Chatbot (2014)</a:t>
            </a:r>
          </a:p>
        </p:txBody>
      </p:sp>
      <p:sp>
        <p:nvSpPr>
          <p:cNvPr id="175" name="Turing predicted that a chatbot would convince 30% of the judges by 2000…"/>
          <p:cNvSpPr txBox="1">
            <a:spLocks noGrp="1"/>
          </p:cNvSpPr>
          <p:nvPr>
            <p:ph type="body" idx="1"/>
          </p:nvPr>
        </p:nvSpPr>
        <p:spPr>
          <a:prstGeom prst="rect">
            <a:avLst/>
          </a:prstGeom>
        </p:spPr>
        <p:txBody>
          <a:bodyPr/>
          <a:lstStyle/>
          <a:p>
            <a:pPr>
              <a:buClr>
                <a:srgbClr val="EA3322"/>
              </a:buClr>
              <a:defRPr>
                <a:solidFill>
                  <a:srgbClr val="EA3322"/>
                </a:solidFill>
              </a:defRPr>
            </a:pPr>
            <a:r>
              <a:t>Turing predicted that a chatbot would convince 30% of the judges by 2000</a:t>
            </a:r>
          </a:p>
          <a:p>
            <a:r>
              <a:t>Eugene Goostman achieved this milestone in June 2014</a:t>
            </a:r>
          </a:p>
          <a:p>
            <a:r>
              <a:t>Goostman is portrayed as a 13-year-old Ukranian boy characteristics that are intended to induce forgiveness in those with whom it interacts for its grammatical error and lack of knowledge.</a:t>
            </a:r>
          </a:p>
          <a:p>
            <a:r>
              <a:t>Is it really intelligent?</a:t>
            </a:r>
          </a:p>
        </p:txBody>
      </p:sp>
      <p:sp>
        <p:nvSpPr>
          <p:cNvPr id="176" name="Lysbilde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177" name="http://www.telegraph.co.uk/culture/tvandradio/bbc/10891699/John-Humphrys-grills-the-robot-who-passed-the-Turing-test-and-is-not-impressed.html"/>
          <p:cNvSpPr txBox="1"/>
          <p:nvPr/>
        </p:nvSpPr>
        <p:spPr>
          <a:xfrm>
            <a:off x="62619" y="6211857"/>
            <a:ext cx="6183989" cy="59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normAutofit lnSpcReduction="10000"/>
          </a:bodyPr>
          <a:lstStyle>
            <a:lvl1pPr>
              <a:tabLst>
                <a:tab pos="241300" algn="l"/>
                <a:tab pos="482600" algn="l"/>
                <a:tab pos="723900" algn="l"/>
                <a:tab pos="965200" algn="l"/>
                <a:tab pos="1206500" algn="l"/>
                <a:tab pos="1447800" algn="l"/>
                <a:tab pos="1689100" algn="l"/>
                <a:tab pos="1930400" algn="l"/>
                <a:tab pos="2171700" algn="l"/>
                <a:tab pos="2413000" algn="l"/>
                <a:tab pos="2654300" algn="l"/>
                <a:tab pos="2895600" algn="l"/>
              </a:tabLst>
              <a:defRPr sz="1360">
                <a:solidFill>
                  <a:srgbClr val="091F5C"/>
                </a:solidFill>
              </a:defRPr>
            </a:lvl1pPr>
          </a:lstStyle>
          <a:p>
            <a:r>
              <a:t>http://www.telegraph.co.uk/culture/tvandradio/bbc/10891699/John-Humphrys-grills-the-robot-who-passed-the-Turing-test-and-is-not-impressed.html</a:t>
            </a:r>
          </a:p>
        </p:txBody>
      </p:sp>
      <p:pic>
        <p:nvPicPr>
          <p:cNvPr id="178" name="Skjermbilde 2020-05-10 kl. 16.45.26.png" descr="Skjermbilde 2020-05-10 kl. 16.45.26.png"/>
          <p:cNvPicPr>
            <a:picLocks noChangeAspect="1"/>
          </p:cNvPicPr>
          <p:nvPr/>
        </p:nvPicPr>
        <p:blipFill>
          <a:blip r:embed="rId2"/>
          <a:srcRect l="1145" t="2546" r="5356" b="5400"/>
          <a:stretch>
            <a:fillRect/>
          </a:stretch>
        </p:blipFill>
        <p:spPr>
          <a:xfrm>
            <a:off x="3619683" y="3058962"/>
            <a:ext cx="7937677" cy="3044360"/>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Eugene Goostman vs. Scott Aaronson"/>
          <p:cNvSpPr txBox="1">
            <a:spLocks noGrp="1"/>
          </p:cNvSpPr>
          <p:nvPr>
            <p:ph type="title"/>
          </p:nvPr>
        </p:nvSpPr>
        <p:spPr>
          <a:prstGeom prst="rect">
            <a:avLst/>
          </a:prstGeom>
        </p:spPr>
        <p:txBody>
          <a:bodyPr/>
          <a:lstStyle/>
          <a:p>
            <a:r>
              <a:t>Eugene Goostman vs. Scott Aaronson</a:t>
            </a:r>
          </a:p>
        </p:txBody>
      </p:sp>
      <p:sp>
        <p:nvSpPr>
          <p:cNvPr id="181" name="Scott: Which is bigger, a shoebox or Mount Everest?…"/>
          <p:cNvSpPr txBox="1">
            <a:spLocks noGrp="1"/>
          </p:cNvSpPr>
          <p:nvPr>
            <p:ph type="body" idx="1"/>
          </p:nvPr>
        </p:nvSpPr>
        <p:spPr>
          <a:prstGeom prst="rect">
            <a:avLst/>
          </a:prstGeom>
        </p:spPr>
        <p:txBody>
          <a:bodyPr>
            <a:normAutofit lnSpcReduction="10000"/>
          </a:bodyPr>
          <a:lstStyle/>
          <a:p>
            <a:pPr>
              <a:defRPr>
                <a:solidFill>
                  <a:srgbClr val="EA3322"/>
                </a:solidFill>
              </a:defRPr>
            </a:pPr>
            <a:r>
              <a:t>Scott: </a:t>
            </a:r>
            <a:r>
              <a:rPr>
                <a:solidFill>
                  <a:srgbClr val="091F5C"/>
                </a:solidFill>
              </a:rPr>
              <a:t>Which is bigger, a shoebox or Mount Everest?</a:t>
            </a:r>
          </a:p>
          <a:p>
            <a:pPr>
              <a:defRPr>
                <a:solidFill>
                  <a:srgbClr val="EA3322"/>
                </a:solidFill>
              </a:defRPr>
            </a:pPr>
            <a:r>
              <a:t>Eugene: </a:t>
            </a:r>
            <a:r>
              <a:rPr>
                <a:solidFill>
                  <a:srgbClr val="091F5C"/>
                </a:solidFill>
              </a:rPr>
              <a:t>I can't make a choice right now. I should think it out later. And I forgot to ask you where you are from...</a:t>
            </a:r>
          </a:p>
          <a:p>
            <a:pPr>
              <a:defRPr>
                <a:solidFill>
                  <a:srgbClr val="EA3322"/>
                </a:solidFill>
              </a:defRPr>
            </a:pPr>
            <a:r>
              <a:t>Scott:</a:t>
            </a:r>
            <a:r>
              <a:rPr>
                <a:solidFill>
                  <a:srgbClr val="091F5C"/>
                </a:solidFill>
              </a:rPr>
              <a:t> How many legs does a camel have?</a:t>
            </a:r>
          </a:p>
          <a:p>
            <a:pPr>
              <a:defRPr>
                <a:solidFill>
                  <a:srgbClr val="EA3322"/>
                </a:solidFill>
              </a:defRPr>
            </a:pPr>
            <a:r>
              <a:t>Eugene: </a:t>
            </a:r>
            <a:r>
              <a:rPr>
                <a:solidFill>
                  <a:srgbClr val="091F5C"/>
                </a:solidFill>
              </a:rPr>
              <a:t>Something between 2 and 4. Maybe, three? :-))) By the way, I still don't know your speciality - or, possibly, I've missed it?</a:t>
            </a:r>
          </a:p>
          <a:p>
            <a:pPr>
              <a:defRPr>
                <a:solidFill>
                  <a:srgbClr val="EA3322"/>
                </a:solidFill>
              </a:defRPr>
            </a:pPr>
            <a:r>
              <a:t>Scott: </a:t>
            </a:r>
            <a:r>
              <a:rPr>
                <a:solidFill>
                  <a:srgbClr val="091F5C"/>
                </a:solidFill>
              </a:rPr>
              <a:t>How many legs does a millipede have?</a:t>
            </a:r>
          </a:p>
          <a:p>
            <a:pPr>
              <a:defRPr>
                <a:solidFill>
                  <a:srgbClr val="EA3322"/>
                </a:solidFill>
              </a:defRPr>
            </a:pPr>
            <a:r>
              <a:t>Eugene: </a:t>
            </a:r>
            <a:r>
              <a:rPr>
                <a:solidFill>
                  <a:srgbClr val="091F5C"/>
                </a:solidFill>
              </a:rPr>
              <a:t>Just two, but Chernobyl mutants may have them up to five. I know you are supposed to trick me.</a:t>
            </a:r>
          </a:p>
          <a:p>
            <a:pPr>
              <a:defRPr>
                <a:solidFill>
                  <a:srgbClr val="EA3322"/>
                </a:solidFill>
              </a:defRPr>
            </a:pPr>
            <a:r>
              <a:t>Scott: </a:t>
            </a:r>
            <a:r>
              <a:rPr>
                <a:solidFill>
                  <a:srgbClr val="091F5C"/>
                </a:solidFill>
              </a:rPr>
              <a:t>No, I need to know that you're not a chatbot. Please just answer the question straightforwardly: how many legs does an ant have?</a:t>
            </a:r>
          </a:p>
          <a:p>
            <a:pPr>
              <a:defRPr>
                <a:solidFill>
                  <a:srgbClr val="EA3322"/>
                </a:solidFill>
              </a:defRPr>
            </a:pPr>
            <a:r>
              <a:t>Eugene: </a:t>
            </a:r>
            <a:r>
              <a:rPr>
                <a:solidFill>
                  <a:srgbClr val="091F5C"/>
                </a:solidFill>
              </a:rPr>
              <a:t>Something between 2 and 4. Maybe, three? :-))) Oh, what a fruitful conversation ;-)</a:t>
            </a:r>
          </a:p>
        </p:txBody>
      </p:sp>
      <p:sp>
        <p:nvSpPr>
          <p:cNvPr id="182" name="Lysbilde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Eugene Goostman vs. Scott Aaronson"/>
          <p:cNvSpPr txBox="1">
            <a:spLocks noGrp="1"/>
          </p:cNvSpPr>
          <p:nvPr>
            <p:ph type="title"/>
          </p:nvPr>
        </p:nvSpPr>
        <p:spPr>
          <a:prstGeom prst="rect">
            <a:avLst/>
          </a:prstGeom>
        </p:spPr>
        <p:txBody>
          <a:bodyPr/>
          <a:lstStyle/>
          <a:p>
            <a:r>
              <a:t>Eugene Goostman vs. Scott Aaronson</a:t>
            </a:r>
          </a:p>
        </p:txBody>
      </p:sp>
      <p:sp>
        <p:nvSpPr>
          <p:cNvPr id="185" name="Scott: Do you understand why I'm asking such basic questions? Do you realise I'm just trying to unmask you as a robot as quickly as possible, like in the movie &quot;Blade Runner&quot;?…"/>
          <p:cNvSpPr txBox="1">
            <a:spLocks noGrp="1"/>
          </p:cNvSpPr>
          <p:nvPr>
            <p:ph type="body" idx="1"/>
          </p:nvPr>
        </p:nvSpPr>
        <p:spPr>
          <a:prstGeom prst="rect">
            <a:avLst/>
          </a:prstGeom>
        </p:spPr>
        <p:txBody>
          <a:bodyPr/>
          <a:lstStyle/>
          <a:p>
            <a:pPr>
              <a:defRPr>
                <a:solidFill>
                  <a:srgbClr val="EA3322"/>
                </a:solidFill>
              </a:defRPr>
            </a:pPr>
            <a:r>
              <a:t>Scott: </a:t>
            </a:r>
            <a:r>
              <a:rPr>
                <a:solidFill>
                  <a:srgbClr val="091F5C"/>
                </a:solidFill>
              </a:rPr>
              <a:t>Do you understand why I'm asking such basic questions? Do you realise I'm just trying to unmask you as a robot as quickly as possible, like in the movie "Blade Runner"?</a:t>
            </a:r>
          </a:p>
          <a:p>
            <a:pPr>
              <a:defRPr>
                <a:solidFill>
                  <a:srgbClr val="EA3322"/>
                </a:solidFill>
              </a:defRPr>
            </a:pPr>
            <a:r>
              <a:t>Eugene: </a:t>
            </a:r>
            <a:r>
              <a:rPr>
                <a:solidFill>
                  <a:srgbClr val="091F5C"/>
                </a:solidFill>
              </a:rPr>
              <a:t>...wait</a:t>
            </a:r>
          </a:p>
          <a:p>
            <a:pPr>
              <a:defRPr>
                <a:solidFill>
                  <a:srgbClr val="EA3322"/>
                </a:solidFill>
              </a:defRPr>
            </a:pPr>
            <a:r>
              <a:t>Scott:</a:t>
            </a:r>
            <a:r>
              <a:rPr>
                <a:solidFill>
                  <a:srgbClr val="091F5C"/>
                </a:solidFill>
              </a:rPr>
              <a:t> Do you think your ability to fool unsophisticated judges indicates a flaw with the Turing test itself, or merely with the way people have interpreted the test?</a:t>
            </a:r>
          </a:p>
          <a:p>
            <a:pPr>
              <a:defRPr>
                <a:solidFill>
                  <a:srgbClr val="EA3322"/>
                </a:solidFill>
              </a:defRPr>
            </a:pPr>
            <a:r>
              <a:t>Eugene:</a:t>
            </a:r>
            <a:r>
              <a:rPr>
                <a:solidFill>
                  <a:srgbClr val="091F5C"/>
                </a:solidFill>
              </a:rPr>
              <a:t> The server is temporarily unable to service your request due to maintenance downtime or capacity problems. Please try again later.</a:t>
            </a:r>
          </a:p>
        </p:txBody>
      </p:sp>
      <p:sp>
        <p:nvSpPr>
          <p:cNvPr id="186" name="Lysbildenumm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Tree>
  </p:cSld>
  <p:clrMapOvr>
    <a:masterClrMapping/>
  </p:clrMapOvr>
  <p:transition spd="med"/>
</p:sld>
</file>

<file path=ppt/theme/theme1.xml><?xml version="1.0" encoding="utf-8"?>
<a:theme xmlns:a="http://schemas.openxmlformats.org/drawingml/2006/main" name="Material">
  <a:themeElements>
    <a:clrScheme name="Material">
      <a:dk1>
        <a:srgbClr val="FFFFFF"/>
      </a:dk1>
      <a:lt1>
        <a:srgbClr val="4285F4"/>
      </a:lt1>
      <a:dk2>
        <a:srgbClr val="A7A7A7"/>
      </a:dk2>
      <a:lt2>
        <a:srgbClr val="535353"/>
      </a:lt2>
      <a:accent1>
        <a:srgbClr val="0277BD"/>
      </a:accent1>
      <a:accent2>
        <a:srgbClr val="0F9D58"/>
      </a:accent2>
      <a:accent3>
        <a:srgbClr val="DB4437"/>
      </a:accent3>
      <a:accent4>
        <a:srgbClr val="FAFAFA"/>
      </a:accent4>
      <a:accent5>
        <a:srgbClr val="4FC3F7"/>
      </a:accent5>
      <a:accent6>
        <a:srgbClr val="F4B400"/>
      </a:accent6>
      <a:hlink>
        <a:srgbClr val="0000FF"/>
      </a:hlink>
      <a:folHlink>
        <a:srgbClr val="FF00FF"/>
      </a:folHlink>
    </a:clrScheme>
    <a:fontScheme name="Material">
      <a:majorFont>
        <a:latin typeface="Arial"/>
        <a:ea typeface="Arial"/>
        <a:cs typeface="Arial"/>
      </a:majorFont>
      <a:minorFont>
        <a:latin typeface="Helvetica"/>
        <a:ea typeface="Helvetica"/>
        <a:cs typeface="Helvetica"/>
      </a:minorFont>
    </a:fontScheme>
    <a:fmtScheme name="Mate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285F4"/>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285F4"/>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aterial">
  <a:themeElements>
    <a:clrScheme name="Material">
      <a:dk1>
        <a:srgbClr val="000000"/>
      </a:dk1>
      <a:lt1>
        <a:srgbClr val="FFFFFF"/>
      </a:lt1>
      <a:dk2>
        <a:srgbClr val="A7A7A7"/>
      </a:dk2>
      <a:lt2>
        <a:srgbClr val="535353"/>
      </a:lt2>
      <a:accent1>
        <a:srgbClr val="0277BD"/>
      </a:accent1>
      <a:accent2>
        <a:srgbClr val="0F9D58"/>
      </a:accent2>
      <a:accent3>
        <a:srgbClr val="DB4437"/>
      </a:accent3>
      <a:accent4>
        <a:srgbClr val="FAFAFA"/>
      </a:accent4>
      <a:accent5>
        <a:srgbClr val="4FC3F7"/>
      </a:accent5>
      <a:accent6>
        <a:srgbClr val="F4B400"/>
      </a:accent6>
      <a:hlink>
        <a:srgbClr val="0000FF"/>
      </a:hlink>
      <a:folHlink>
        <a:srgbClr val="FF00FF"/>
      </a:folHlink>
    </a:clrScheme>
    <a:fontScheme name="Material">
      <a:majorFont>
        <a:latin typeface="Arial"/>
        <a:ea typeface="Arial"/>
        <a:cs typeface="Arial"/>
      </a:majorFont>
      <a:minorFont>
        <a:latin typeface="Helvetica"/>
        <a:ea typeface="Helvetica"/>
        <a:cs typeface="Helvetica"/>
      </a:minorFont>
    </a:fontScheme>
    <a:fmtScheme name="Mate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285F4"/>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4285F4"/>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1404</Words>
  <Application>Microsoft Office PowerPoint</Application>
  <PresentationFormat>Widescreen</PresentationFormat>
  <Paragraphs>158</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Helvetica</vt:lpstr>
      <vt:lpstr>Helvetica Neue Light</vt:lpstr>
      <vt:lpstr>Roboto</vt:lpstr>
      <vt:lpstr>Material</vt:lpstr>
      <vt:lpstr>A brief history  of AI</vt:lpstr>
      <vt:lpstr>A Brief History of AI</vt:lpstr>
      <vt:lpstr>Evolution of AI: 1950-present</vt:lpstr>
      <vt:lpstr>Mechanical Automata</vt:lpstr>
      <vt:lpstr>Amazon Mechanical Turk</vt:lpstr>
      <vt:lpstr>Turing Test (1950)</vt:lpstr>
      <vt:lpstr>Eugene Goostman Chatbot (2014)</vt:lpstr>
      <vt:lpstr>Eugene Goostman vs. Scott Aaronson</vt:lpstr>
      <vt:lpstr>Eugene Goostman vs. Scott Aaronson</vt:lpstr>
      <vt:lpstr>Searle's Chinese Room (1980)</vt:lpstr>
      <vt:lpstr>Speech recognition (1952)</vt:lpstr>
      <vt:lpstr>The birth of AI (1956)</vt:lpstr>
      <vt:lpstr>Classical AI (60's - 80's)</vt:lpstr>
      <vt:lpstr>Bounded rationality</vt:lpstr>
      <vt:lpstr>Computer Checkers (1959)</vt:lpstr>
      <vt:lpstr>Autonomous Robotics (1966)</vt:lpstr>
      <vt:lpstr>Reactive Paradigm (Mid '80's -)</vt:lpstr>
      <vt:lpstr>Computer Chess (1997)</vt:lpstr>
      <vt:lpstr>Car Driving (2007)</vt:lpstr>
      <vt:lpstr>NLP, Reasoning, ... (2011)</vt:lpstr>
      <vt:lpstr>Personal Assistants, Smart Home (2014)</vt:lpstr>
      <vt:lpstr>Go and Deep Learning (2016)</vt:lpstr>
      <vt:lpstr>Libratus beats Poker pros (2017)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brief history  of AI</dc:title>
  <cp:lastModifiedBy>Marcello Bonsangue</cp:lastModifiedBy>
  <cp:revision>1</cp:revision>
  <dcterms:modified xsi:type="dcterms:W3CDTF">2020-07-14T07:41:26Z</dcterms:modified>
</cp:coreProperties>
</file>